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D402A-4D6A-4937-A13B-054621132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go2023 - 1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39C00D-0A5D-456C-946A-7F25C4BB61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0239540"/>
              </p:ext>
            </p:extLst>
          </p:nvPr>
        </p:nvGraphicFramePr>
        <p:xfrm>
          <a:off x="457200" y="1731963"/>
          <a:ext cx="8065006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631426018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5601057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59723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50651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330229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48796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75532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71907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16803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853204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1837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191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F161FD-92FF-4915-AC3D-355B816255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01/09/2020 - 01/16/2020</a:t>
            </a:r>
          </a:p>
        </p:txBody>
      </p:sp>
    </p:spTree>
    <p:extLst>
      <p:ext uri="{BB962C8B-B14F-4D97-AF65-F5344CB8AC3E}">
        <p14:creationId xmlns:p14="http://schemas.microsoft.com/office/powerpoint/2010/main" val="924895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F4D90-D0E6-40A0-BD26-DD71585B9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go2023 - 2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76F3B6-3909-40B1-9148-6429CDD840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65403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687814478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6597281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750310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62879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091931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338543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31670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08910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175008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442064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506677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858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go2023 - 2020-01-16 14:57:38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17, 18 y 19 de enero desde la cancha principal del colegio The Mackay School de Reñaca -Viña del Mar- estaremos cubriendo toda la emoción del torneo de Rugby reducido más importante de Chile: el Rugby Seven Viña 2020 by Novotel. Que de forma inédita, en su edición °34, contará con la participación de 35 equipos divididos en cuatro categorías: Masculino A, Masculino B, Femenino y Classic +35. Las entradas se pueden adquirir a través de ticketplus.cl en modalidad de ticket unitario por día y abono por los tres días. Además, puedes seguir todo su desarrollo a través de @rugbysevenvina y de nuestras redes sociales.
.
#Santiago2023 #RumboalosJuegos #RumboAl2023 #SevenRugby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https://www.instagram.com/p/B7YnwGVDqUe/media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01/17/2020 12:16:50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3417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27AE44-8CA3-4D96-9111-98608F0266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01/09/2020 - 01/16/2020</a:t>
            </a:r>
          </a:p>
        </p:txBody>
      </p:sp>
    </p:spTree>
    <p:extLst>
      <p:ext uri="{BB962C8B-B14F-4D97-AF65-F5344CB8AC3E}">
        <p14:creationId xmlns:p14="http://schemas.microsoft.com/office/powerpoint/2010/main" val="4108812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97282-2590-4DCA-9CD2-668F6365A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go2023 - 3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5D05FF-3399-4A9C-AFCB-09CAF0AFCE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05465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970945691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4828261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828396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43413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396467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00347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441870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00535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7662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04223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5213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240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go2023 - 2020-01-15 13:10:20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Historia Panam | Los Juegos Panamericanos son el mayor evento deportivo multidisciplinario en el mundo, desde su primera versión oficial desarrollada en Buenos Aires 🇦🇷 el año 1951. Por ende, la magnitud de este evento que aguarda hasta el 2023. 🇨🇱 Acompáñanos en esta carrera rumbo a los Juegos de Santiago 2023. 💪
.
#Santiago2023 #RumboalosJuegos #RumboAl2023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https://www.instagram.com/p/B7V2rafjT8S/media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01/17/2020 12:16:50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5178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77CA67-60FE-48E9-B88D-83995A0D50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01/09/2020 - 01/16/2020</a:t>
            </a:r>
          </a:p>
        </p:txBody>
      </p:sp>
    </p:spTree>
    <p:extLst>
      <p:ext uri="{BB962C8B-B14F-4D97-AF65-F5344CB8AC3E}">
        <p14:creationId xmlns:p14="http://schemas.microsoft.com/office/powerpoint/2010/main" val="2793679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056EF-693D-4F50-9541-4B145200E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go2023 - 4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257274-E884-4058-A1BF-77BA948566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71517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285441271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0301699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866806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298127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2150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79278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12518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76300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019990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79743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30047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555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go2023 - 2020-01-14 13:12:38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🏟🇨🇱 Estadio Nacional: 80 años de cambios dedicados al deporte y la comunidad. Revisa la nota completa ingresando al link en nuestra bio. ☝️
.
#Santiago2023 #RumboalosJuegos #RumboAl2023 #EstadioNacional #Santiago #Chile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https://www.instagram.com/p/B7TSJVwj0bv/media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01/17/2020 12:16:50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5699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28E7C-06FD-47D9-87E7-489A0AA036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01/09/2020 - 01/16/2020</a:t>
            </a:r>
          </a:p>
        </p:txBody>
      </p:sp>
    </p:spTree>
    <p:extLst>
      <p:ext uri="{BB962C8B-B14F-4D97-AF65-F5344CB8AC3E}">
        <p14:creationId xmlns:p14="http://schemas.microsoft.com/office/powerpoint/2010/main" val="3896713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27592-5650-4127-9808-CF1CE66C5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go2023 - 5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826BBB-28E5-462D-A3B0-BD1D22EB2D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8382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409958660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2890931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72675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55047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828155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524794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92263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603339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10936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051805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06496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4079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go2023 - 2020-01-13 21:11:37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Agradecemos a @fevochi 🙌🏐 por creer en nosotros y permitirnos acompañarlos en este desafío. También, agradecemos a los principales protagonistas, los #GuerrerosRojos, 🚩 quienes siguen demostrando su nivel y deleitándonos con enormes presentaciones. 💪 Gracias por todo, nos vemos #RumboalosJuegos de Santiago 2023.
.
#Santiago2023 #RumboAl2023 🇨🇱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https://www.instagram.com/p/B7RkKt1DN0H/media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01/17/2020 06:18:51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109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DF5F94-0698-424D-9EC9-EB0D985EA3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01/09/2020 - 01/16/2020</a:t>
            </a:r>
          </a:p>
        </p:txBody>
      </p:sp>
    </p:spTree>
    <p:extLst>
      <p:ext uri="{BB962C8B-B14F-4D97-AF65-F5344CB8AC3E}">
        <p14:creationId xmlns:p14="http://schemas.microsoft.com/office/powerpoint/2010/main" val="492027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38E59-8255-4545-A739-6142A99DF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go2023 - 6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5AB059-AC31-47F9-B8B0-937B1C8667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41631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150017728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5370547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0892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67917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554624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301749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341196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93626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675647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816813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360927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891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go2023 - 2020-01-13 00:14:58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Felicitamos a la selección venezolana 🇻🇪 de vóleibol 🙌🏐 por su clasificación a los Juegos Olímpicos de Tokio 2020. 🇯🇵 👏
.
#Santiago2023 #RumboalosJuegos #RumboAl2023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https://www.instagram.com/p/B7PUWpUjekr/media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01/17/2020 06:18:51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5028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E647A9-91BE-4970-81E3-8FA48B1557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01/09/2020 - 01/16/2020</a:t>
            </a:r>
          </a:p>
        </p:txBody>
      </p:sp>
    </p:spTree>
    <p:extLst>
      <p:ext uri="{BB962C8B-B14F-4D97-AF65-F5344CB8AC3E}">
        <p14:creationId xmlns:p14="http://schemas.microsoft.com/office/powerpoint/2010/main" val="2784433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CF01F-E192-48D5-A5DE-ED9F09535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go2023 - 7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4BCD26-157F-47AF-81F6-8E2D9CA24F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26131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387865853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9335532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99760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19051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88444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702789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57744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051317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45358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470833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6061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962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go2023 - 2020-01-12 23:54:33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‪Los #GuerrerosRojos 🚩 cerraron su participación en el Clasificatorio Olímpico de Vóleibol con un épico triunfo en un Gran Arena Monticello teñido por la Marea Roja de Volley. ¡Gracias por su aliento! 🇨🇱👏🙌🏐
.
#Santiago2023 #RumboalosJuegos #RumboAl2023 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https://www.instagram.com/p/B7PSBIMjS4u/media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01/17/2020 12:16:50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3922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917701-D521-438C-AD49-B1C7E7A38F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01/09/2020 - 01/16/2020</a:t>
            </a:r>
          </a:p>
        </p:txBody>
      </p:sp>
    </p:spTree>
    <p:extLst>
      <p:ext uri="{BB962C8B-B14F-4D97-AF65-F5344CB8AC3E}">
        <p14:creationId xmlns:p14="http://schemas.microsoft.com/office/powerpoint/2010/main" val="1823353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9F267-83A8-4E7E-8897-2545F39A4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go2023 - 8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C85515-09B0-42DE-B496-E3ED1BC58F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82421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412814695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8317373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59463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605648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46135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69173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01922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048175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21813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625872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0242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267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go2023 - 2020-01-12 17:59:43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¡A ustedes también los alentamos, muchachos! 👌🇨🇱❤️🙌🏐
.
#Pasabalones #GuerrerosRojos #Santiago2023 #RumboalosJuegos #RumboAl2023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https://www.instagram.com/p/B7OpaS-DwmQ/media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01/17/2020 06:18:51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17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go2023 - 2020-01-12 05:42:42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🖐🏐💨
.
@dusanbonacick 👏👏
.
#GuerrerosRojos #Santiago2023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https://www.instagram.com/p/B7NVEOkD0oY/media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01/17/2020 12:16:50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8112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8630DE-E3C8-4D4F-94F4-8487B829F8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01/09/2020 - 01/16/2020</a:t>
            </a:r>
          </a:p>
        </p:txBody>
      </p:sp>
    </p:spTree>
    <p:extLst>
      <p:ext uri="{BB962C8B-B14F-4D97-AF65-F5344CB8AC3E}">
        <p14:creationId xmlns:p14="http://schemas.microsoft.com/office/powerpoint/2010/main" val="3248619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51F5B-E620-41FB-8F77-1CED74808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go2023 - 9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249E19-F976-4DFB-928E-4F35CED0C5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8413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248620008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3847877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11966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901479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253204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802469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771683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890009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016527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5420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40264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070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go2023 - 2020-01-12 00:13:42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¡El sueño olímpico continúa para los #GuerrerosRojos! 🇨🇱 El equipo dirigido por Daniel Nejamkin venció a Perú 🇵🇪 por 3 a 1 y mantiene la ilusión de clasificar a Tokio 2020. ¡Todos a alentar al @teamchile_coch de vóleibol mañana domingo 12 de enero a contar de las 18:30 horas por las pantallas de @tvn ! 💪
.
#Santiago2023 #RumboalosJuegos #RumboAl2023 @fevochi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https://www.instagram.com/p/B7MvafaDYS8/media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01/17/2020 06:18:51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996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CC162B-9668-4BE0-B7A4-E007B32318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01/09/2020 - 01/16/2020</a:t>
            </a:r>
          </a:p>
        </p:txBody>
      </p:sp>
    </p:spTree>
    <p:extLst>
      <p:ext uri="{BB962C8B-B14F-4D97-AF65-F5344CB8AC3E}">
        <p14:creationId xmlns:p14="http://schemas.microsoft.com/office/powerpoint/2010/main" val="1817402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0BA6C-F9D1-411D-A5BE-EE25E8478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go2023 - 10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EDE73B-AED8-4BF1-93A4-25E5AC4C23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86867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353114559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406125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49775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815920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48024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895896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84245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27945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60550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10670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475657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251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go2023 - 2020-01-11 21:44:59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¡Vamos #GuerrerosRojos! 🇨🇱🙌🏐
.
#Santiago2023 #RumboalosJuegos #RumboAl2023 @fevochi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https://www.instagram.com/p/B7MeZRpDMIN/media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01/17/2020 12:16:50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550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go2023 - 2020-01-11 04:10:22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Los #GuerrerosRojos 🇨🇱 del vóleibol cayeron luchando ante Venezuela 🇻🇪 por 3 a 1 y ahora se preparan para enfrentar a Perú 🇵🇪 este sábado 11 de enero a partir de las 18:30 horas. ¡Vamos @teamchile_coch todavía! 👏
.
#Santiago2023 #RumboalosJuegos #RumboAl2023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https://www.instagram.com/p/B7KltFQDe2J/media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01/17/2020 06:18:51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0978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32D8C-8D24-40C9-BB83-372FA9231A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01/09/2020 - 01/16/2020</a:t>
            </a:r>
          </a:p>
        </p:txBody>
      </p:sp>
    </p:spTree>
    <p:extLst>
      <p:ext uri="{BB962C8B-B14F-4D97-AF65-F5344CB8AC3E}">
        <p14:creationId xmlns:p14="http://schemas.microsoft.com/office/powerpoint/2010/main" val="3216453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6339E-FCF6-4E6B-8C1E-294FB1940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go2023 - 11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D5CCE8-94BE-4261-A7EC-1BCF0A45BB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01817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598573171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7801562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59795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28120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406427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08911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49308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84894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518082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16839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6750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421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go2023 - 2020-01-11 01:15:38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‪¡La fotografía 📷 oficial de los #GuerrerosRojos 🇨🇱 en este Clasificatorio Olímpico de vóleibol!
.
#Santiago2023 #RumboalosJuegos #RumboAl2023‬ @fevochi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https://www.instagram.com/p/B7KRtRmDKZG/media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01/11/2020 12:17:39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5813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898ADD-621A-4F44-B778-66E09C8A19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01/09/2020 - 01/16/2020</a:t>
            </a:r>
          </a:p>
        </p:txBody>
      </p:sp>
    </p:spTree>
    <p:extLst>
      <p:ext uri="{BB962C8B-B14F-4D97-AF65-F5344CB8AC3E}">
        <p14:creationId xmlns:p14="http://schemas.microsoft.com/office/powerpoint/2010/main" val="25986465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9087F-E204-448B-A383-FBAACCC47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go2023 - 12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BC5B7E-264E-43D4-AE33-BF835CD4AA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25480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475883486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1627335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07329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750070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46640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484815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13397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49087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228848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980205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301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104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go2023 - 2020-01-10 15:41:01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Previa Clasificatorio 🇯🇵 | El último duelo entre #GuerrerosRojos 🇨🇱 y la vinotinto 🇻🇪 fue el 14 de septiembre de 2019 en el Gran Arena Monticello. Jornada épica donde los dirigidos por Daniel Nejamkin vencieron por 3 a 0 y sellaron un histórico tercer lugar sudamericano. 🥉
.
#Santiago2023 #RumboalosJuegos #RumboAl2023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https://www.instagram.com/p/B7JP8o9DDEL/media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01/17/2020 06:18:51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5168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BD9258-29FC-48F5-AA48-5A6358A7B0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01/09/2020 - 01/16/2020</a:t>
            </a:r>
          </a:p>
        </p:txBody>
      </p:sp>
    </p:spTree>
    <p:extLst>
      <p:ext uri="{BB962C8B-B14F-4D97-AF65-F5344CB8AC3E}">
        <p14:creationId xmlns:p14="http://schemas.microsoft.com/office/powerpoint/2010/main" val="3433157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D85DD-C125-4A3C-A798-916F9C8B7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go2023 - 13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D10B75-FC12-4913-8E5D-40F9D08420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72259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211370291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0301745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06726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28658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721083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76397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922647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71246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464307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89214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420102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807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go2023 - 2020-01-10 05:16:45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¡Llegó el gran día! Hoy, nuestros #GuerrerosRojos, buscarán comenzar a escribir la historia olímpica de nuestro vóleibol nacional. Acompaña a la selección chilena este 10, 11 y 12 de enero desde el Gran Arena Monticello. Adquiere tus entradas a través de 👉 tokio2020.topticket.cl ☑️
.
#GuerrerosRojos #Tokio2020  #Santiago2023 #RumboalosJuegos RumboAl2023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https://www.instagram.com/p/B7IIgW5jM-h/media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01/17/2020 12:16:50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7417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EDB9FF-A4A4-4E86-96D1-2F8D542D67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01/09/2020 - 01/16/2020</a:t>
            </a:r>
          </a:p>
        </p:txBody>
      </p:sp>
    </p:spTree>
    <p:extLst>
      <p:ext uri="{BB962C8B-B14F-4D97-AF65-F5344CB8AC3E}">
        <p14:creationId xmlns:p14="http://schemas.microsoft.com/office/powerpoint/2010/main" val="12677742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1DD2C-8AE3-4FA0-ABAC-11CF24BE1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go2023 - 14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E2202D-5254-464C-AA59-17DE164FDF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38691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632601854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6894520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262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7335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841739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56809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405156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63516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224222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49428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2293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854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go2023 - 2020-01-09 22:05:48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te pierdas la primera parte de nuestra entrevista al Director Técnico de la selección chilena de vóleibol masculino, Daniel Nejamkin, que habla acerca de su década en Chile y sobre los próximos desafíos de la selección, que se prepara para sellar una clasificación histórica a unos Juegos Olímpicos.
.
#GuerrerosRojos #Santiago2023 #RumboalosJuegos #RumboAl2023 @fevochi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https://www.instagram.com/p/B7HW-Pij98m/media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01/10/2020 18:16:20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1180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2B6DB-8924-4978-BF7D-4D9F41B943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01/09/2020 - 01/16/2020</a:t>
            </a:r>
          </a:p>
        </p:txBody>
      </p:sp>
    </p:spTree>
    <p:extLst>
      <p:ext uri="{BB962C8B-B14F-4D97-AF65-F5344CB8AC3E}">
        <p14:creationId xmlns:p14="http://schemas.microsoft.com/office/powerpoint/2010/main" val="11217779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8D793-C977-4D96-8A4D-A3F9E70E8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go2023 - 15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CE9256-21CD-499C-A324-7BFB35CE5C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62839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4268956286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3609730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28761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554628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21907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93372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93699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801581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14780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85812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1067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1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go2023 - 2020-01-09 20:44:23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Centros @eligevivirsano acercarán los Juegos Panamericanos y Parapanamericanos Santiago 2023 a la comunidad. Revisa la nota ingresando al link en nuestra bio. ☝️
.
#Santiago2023 #RumboalosJuegos #RumboAl2023 @mindepchile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https://www.instagram.com/p/B7HN3tijJ2m/media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01/17/2020 06:18:51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0936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EE5D1C-58E1-472C-9B99-CB0D1C4DEC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01/09/2020 - 01/16/2020</a:t>
            </a:r>
          </a:p>
        </p:txBody>
      </p:sp>
    </p:spTree>
    <p:extLst>
      <p:ext uri="{BB962C8B-B14F-4D97-AF65-F5344CB8AC3E}">
        <p14:creationId xmlns:p14="http://schemas.microsoft.com/office/powerpoint/2010/main" val="19949646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823</Words>
  <Application>Microsoft Office PowerPoint</Application>
  <PresentationFormat>On-screen Show (4:3)</PresentationFormat>
  <Paragraphs>371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Calibri</vt:lpstr>
      <vt:lpstr>Arial</vt:lpstr>
      <vt:lpstr>quintly_template</vt:lpstr>
      <vt:lpstr>Instagram Posts Table | go2023 - 1 of 15</vt:lpstr>
      <vt:lpstr>Instagram Posts Table | go2023 - 2 of 15</vt:lpstr>
      <vt:lpstr>Instagram Posts Table | go2023 - 3 of 15</vt:lpstr>
      <vt:lpstr>Instagram Posts Table | go2023 - 4 of 15</vt:lpstr>
      <vt:lpstr>Instagram Posts Table | go2023 - 5 of 15</vt:lpstr>
      <vt:lpstr>Instagram Posts Table | go2023 - 6 of 15</vt:lpstr>
      <vt:lpstr>Instagram Posts Table | go2023 - 7 of 15</vt:lpstr>
      <vt:lpstr>Instagram Posts Table | go2023 - 8 of 15</vt:lpstr>
      <vt:lpstr>Instagram Posts Table | go2023 - 9 of 15</vt:lpstr>
      <vt:lpstr>Instagram Posts Table | go2023 - 10 of 15</vt:lpstr>
      <vt:lpstr>Instagram Posts Table | go2023 - 11 of 15</vt:lpstr>
      <vt:lpstr>Instagram Posts Table | go2023 - 12 of 15</vt:lpstr>
      <vt:lpstr>Instagram Posts Table | go2023 - 13 of 15</vt:lpstr>
      <vt:lpstr>Instagram Posts Table | go2023 - 14 of 15</vt:lpstr>
      <vt:lpstr>Instagram Posts Table | go2023 - 15 of 15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go2023 - 1 of 15</dc:title>
  <dc:creator>Frederik Peiniger</dc:creator>
  <cp:lastModifiedBy>Frederik Peiniger</cp:lastModifiedBy>
  <cp:revision>1</cp:revision>
  <dcterms:created xsi:type="dcterms:W3CDTF">2020-01-17T15:16:45Z</dcterms:created>
  <dcterms:modified xsi:type="dcterms:W3CDTF">2020-01-17T15:18:49Z</dcterms:modified>
</cp:coreProperties>
</file>