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7F855-0C7A-411B-9C46-2429019A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index_cl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528CE2-CBCF-4E04-B5F1-AB14141DEE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120898"/>
              </p:ext>
            </p:extLst>
          </p:nvPr>
        </p:nvGraphicFramePr>
        <p:xfrm>
          <a:off x="457200" y="1731963"/>
          <a:ext cx="8229598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78694529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01092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4274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5679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166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6415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9886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74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5848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7075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2083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28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- 2019-10-14 13:10:34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Tienes que elegir uno: ¿El clásico pantalón negro o unos blancos? 
#𝕀𝕤𝕝𝕒𝕟𝕕ℙ𝕒𝕣𝕒𝕕𝕚𝕤𝕖🌴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https://www.instagram.com/p/B3mYxswhxFU/media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7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- 2019-10-14 13:07:42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presentamos a nuestra nueva amiga: @Camiladelapena le gusta el tenis, las hamburguesas y tomar sol. 
Y tú a dónde irías si te pudieras teletransportarte ahora? 
#𝕀𝕤𝕝𝕒𝕟𝕕ℙ𝕒𝕣𝕒𝕕𝕚𝕤𝕖🌴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https://www.instagram.com/p/B3mYavSgVea/media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65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- 2019-10-14 13:06:14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 a poco el calor se apodera la temporada y empezamos a destapar los hombros con los colores 
#𝕀𝕤𝕝𝕒𝕟𝕕ℙ𝕒𝕣𝕒𝕕𝕚𝕤𝕖🌴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https://www.instagram.com/p/B3mYR7wgfuW/media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867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7AC41-D3B2-45A0-A351-70B4F3AB5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790934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94593-E2F3-4CBC-A6AA-B815AC434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index_cl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4CFE86-FE5B-4BF6-A821-467256FF78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7347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59276657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50424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545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5444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1674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5303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53602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2275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7014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3147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852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78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- 2019-10-08 19:06:06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Qué prefieres ¿Pitillo o Palazzo?#Cyber 👯
Exclusivo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https://www.instagram.com/p/B3XkshWBTHx/media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50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- 2019-10-08 19:03:16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amaste este look anda a nuestro perfil y entra al link, puedes hacerlo tuyo #Cyber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https://www.instagram.com/p/B3XkWbThomO/media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38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- 2019-10-08 19:00:58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Largos, cortos, pitillos, teñidos, todos los pantalones que te puedas imaginar #Cyber 💘
Exclusivo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https://www.instagram.com/p/B3XkG7nBTVP/media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6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- 2019-10-07 19:05:02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outfit de Princesa pero rockera está con una oferta increíble, entra al link de nuestro perfil y descubre las miles de ofertas👸✌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https://www.instagram.com/p/B3U_wOHArUu/media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064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99C0A-2BC1-403B-840E-E7F630D2F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086592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9CDFC-6842-4BF6-B611-CBA5C5FE8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index_cl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DB845-6EDD-4823-B37A-FE02BFED4B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8805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34919626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3609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3216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2834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5064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73212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3254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1408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4067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8816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0709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11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- 2019-10-07 19:02:50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¿Con cuál look te quedas?
¿Trini, Camila o Jesu?💙💚💜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https://www.instagram.com/p/B3U_htXBUYg/media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08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- 2019-10-07 19:00:49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mejor forma de disfrutar este #Cyber es consiguiendo lo que quieres,  entra al link en nuestro perfil y encuentra todas las ofertas 💥
Exclusivo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https://www.instagram.com/p/B3U_S7lgrWy/media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63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- 2019-10-06 19:04:24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¿Esta polera preciosa y esta falda Tie Dye? Mañana van a estar en el #Cyber así que ¡Atenta!
Exclusivo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https://www.instagram.com/p/B3Sa6RIgVon/media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234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697F0-F323-4DB7-8BD6-EB24568EA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484210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99D1F-AD09-43BF-AC39-FC0D723DC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index_cl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BB93C-AF9A-46DE-A765-2FECD7AB6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551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7867529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47934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7235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2818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1651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5191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2224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1960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3074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0299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4657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24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- 2019-10-06 19:02:36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querida @Jesugili quedó así de impresionada cuando supo que su chaqueta favorita también estaba  en el #Cyber 😱
Exclusivo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https://www.instagram.com/p/B3SaroAl6TU/media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03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- 2019-10-06 19:00:24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¿Quieres ser como @camiladelapena ? Entonces empieza a prepararte para aprovechar las ofertas del #Cyber hasta este miércoles 
Exclusivo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https://www.instagram.com/p/B3SadBshQ5F/media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- 2019-10-02 19:04:37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CULOTTES 💗 Este pantalón es ideal para la primavera,  juega con su silueta para looks atrevidos y únicos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https://www.instagram.com/p/B3IHwYkg7bI/media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880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6B8CB-65D8-4565-B974-4CC31F854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210603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ED243-7B15-4943-989C-91C795269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index_cl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69F5C2-D3A2-4B11-98E6-35D9EBBAD8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393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10632056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09058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9482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4925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7823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265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0958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5676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3637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2928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3093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26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- 2019-10-02 19:02:39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BLAZERS 💥 ¿Quiéres levantar tu outfit? En #index tenemos los blazer más cool, llenos de color y estampados increíbles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https://www.instagram.com/p/B3IHh6agp2n/media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98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index_cl - 2019-10-02 19:00:38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KIMONOS 👘 ¡Nuestro favorito cuando sube la temperatura! Llena las calles de color junto a #Index esta temporada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https://www.instagram.com/p/B3IHTOLAG1h/media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12/02/2019 12:23:29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768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2BCA5-83E0-4632-A385-89957EDC9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868961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591</Words>
  <Application>Microsoft Office PowerPoint</Application>
  <PresentationFormat>On-screen Show (4:3)</PresentationFormat>
  <Paragraphs>230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Posts Table | index_cl - 1 of 5</vt:lpstr>
      <vt:lpstr>Instagram Posts Table | index_cl - 2 of 5</vt:lpstr>
      <vt:lpstr>Instagram Posts Table | index_cl - 3 of 5</vt:lpstr>
      <vt:lpstr>Instagram Posts Table | index_cl - 4 of 5</vt:lpstr>
      <vt:lpstr>Instagram Posts Table | index_cl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index_cl - 1 of 5</dc:title>
  <dc:creator>Frederik Peiniger</dc:creator>
  <cp:lastModifiedBy>Frederik Peiniger</cp:lastModifiedBy>
  <cp:revision>1</cp:revision>
  <dcterms:created xsi:type="dcterms:W3CDTF">2019-12-02T14:45:07Z</dcterms:created>
  <dcterms:modified xsi:type="dcterms:W3CDTF">2019-12-02T14:46:45Z</dcterms:modified>
</cp:coreProperties>
</file>