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CD99E-B350-4159-80DA-550D8EEBC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clubrnovios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15071D-7E23-4519-B46A-A677A09519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8167550"/>
              </p:ext>
            </p:extLst>
          </p:nvPr>
        </p:nvGraphicFramePr>
        <p:xfrm>
          <a:off x="457200" y="1731963"/>
          <a:ext cx="8229600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18979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6880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54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7758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2965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7335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8833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4363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4585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686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- 2018-06-30 19:30:11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 mascarilla es perfecta para suavizar y darle brillo a tu piel un día antes del matri.
Incluso, si la conviertes en una rutina semanal notarás cambios favorables en tu piel.
Recuerda que en #ClubRNovios tenemos los mejores descuentos en Spa, entra en novios.ripley.cl ¡y descúbrelos!
#ClubRNovios #Tips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31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- 2018-06-29 19:30:15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primer baile como esposos con la voz de @cata__pavez al fondo es un momento que perdurará en tu mente y la de todos los invitados de la noche.
Inscríbete en novios.ripley.cl para disfrutar de este y más descuentos💓
#ClubRNovios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291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FDA55-219B-4292-9031-EBCFE20AE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572333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76ED2-FF5D-482F-884C-6C1C2620B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clubrnovios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9028BE-B389-40D7-B377-262E02F951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3236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239421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93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0868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7004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3760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480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2729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2168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7497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31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- 2018-06-26 19:30:13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¿Escapar del frío a una merecida luna de miel en la playa? ¡SOÑADO! 😍
Inscríbete en #ClubRNovios, añade Millas LATAM Pass a tu lista de regalos ¡y listo! tu sueño se hará realidad.
#ClubRNovios #LunaDeMiel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7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- 2018-06-25 19:30:13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@Pmzafoto se encarga de capturar cada centímetro de su amor en una secuencia de fotos que tendrán toda la vida 💖
Inscríbete en novios.ripley.cl y podrás obtener descuento especial en tu sesión.
#ClubRNovios #Novios #Fotografía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293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E8572-434A-4BEE-9ACF-0289864B4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87490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B94E4-F077-4996-9035-68B0DD9C3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clubrnovios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27449F-7D3E-46AA-944C-B6EA14EFBD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8719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641752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2639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6771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8169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1399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1739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0500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3502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529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561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- 2018-06-23 19:30:13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Conoce estos lugares maravillosos en madrid con #ClubRNovios y @Latamairlines✨
Añade a tu lista de regalos Millas LATAM Pass ¡y listo! disfruta de la mejor luna de miel ✈
#ClubRNovios #Viajes #Convenios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613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- 2018-06-22 19:30:14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¿Quieren entrenar juntos para estar en forma el gran día?💪 ¡Aprovechen este descuento! Llenen el formilario de inscripción en novios.ripley.cl y podrán disfrutar siempre de este y muchos más💻
#ClubRNovios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154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565D1-9814-451F-8881-B37B1C7693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988414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42F6D-9BAC-440B-9D07-4723C514D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clubrnovios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866680-79AC-4927-9848-4827614270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4170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008560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5035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7885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7987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9259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7036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4480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8419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6254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436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- 2018-06-19 19:30:15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lo que quieres es un parte para tu matri personalizado y único ¡@elfestejo lo diseña para ti! 💌
Inscríbete en novios.ripley.cl y disfruta siempre de este descuento 😊
#ClubRNovios #Partes #Matrimonio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52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- 2018-06-18 22:34:07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en lugar de arroz… ¡Lanzamos color! Esta nueva tendencia de lanzar bengalas de humo en los matri está increíble 😍 ¿Lo harías? ¡Cuéntanos aquí! 👇
#ClubRNovios #Novios #Matrimonio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99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- 2018-06-16 19:30:06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tu deseo este año es tener una luna de miel soñada ¡nosotros te lo concedemos! ✨
Sólo inscríbete en novios.ripley.cl, añade a tu lista de regalos Millas LATAM Pass ¡y listo! ¿Qué esperas? ✈
#ClubRNovios #Viajes #Convenios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32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E0913-8EFB-446C-9728-D24AA4376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70390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9EF97-883E-43C9-93C6-567C5A22E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clubrnovios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81A873-B77E-4736-8C6B-14A5656614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9631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60044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3531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0485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577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2324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6188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2313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4464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0278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06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- 2018-06-15 19:30:12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Nada mejor que un rico masaje antes del GRAN DÍA y aún mejor si es en @esteticamandala💆
Inscríbete en novios.ripley.cl y podrás disfrutar siempre de los mejore beneficios 💻
#ClubRNovios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92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- 2018-06-13 19:30:11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seguros de que @aprimeravistacl se encargará de capturar su amor real en cada foto💖 ¡Inscríbete! en novios.ripley.cl y podrás realizar tu sesión de fotos junto a ellos con 10% de descuento 📷
#ClubRNovios #Fotografía #Matrimonio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696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- 2018-06-11 23:55:04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Recuerda a través de nuestra plataforma web puedes hacer seguimiento a tus regalos 😏😏 ¡Corre! Inscríbete en noviosripley.cl y organiza tu momento especial con #ClubRNovios💖
#ClubRNovios #Novios #Matrimonio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283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4DB0B-CA01-471E-8831-A8C587033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669360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6B52E-ED37-477F-BC2C-24ED09B9A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clubrnovios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3A9D4A-D8A0-42FD-BEBF-1F4D16014B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6515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57962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723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2936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537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18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7097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252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3578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310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66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- 2018-06-09 19:30:10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 cada detalle de la decoración de tu matri en mano de los mejores, con @decoraproducciones ¡nada pasará desapercibido! 👌
Inscríbete en novios.ripley.cl y disfruta siempre de los mejores descuentos💻
#ClubRNovios #Matrimonio #Decoración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66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- 2018-06-08 19:30:11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Disfruta de este descuento en @joyeriatorreschile y que tu alianza para toda la vida sea perfecta💍✨ Inscríbete en novios.ripley.cl, presenta tu credencial del código ¡y listo!
#ClubRNovios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377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49120-2527-45CE-A2D7-E7630A90B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435778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C890-1745-4A4D-8A75-3A74D6852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clubrnovios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2E33D-5F7E-4165-A1B5-7EBF0732A7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8271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634580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0694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3890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2124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5909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6939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2917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5308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1069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65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- 2018-06-05 19:30:19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#HoneyMoon en Buenos Aires con #ClubRNovios y @latamairlines ¡un sueño hecho realidad! ✨
Inscríbete en novios.ripley.cl para disfrutar de nuestra alianza✈
#ClubRNovios #Viajes #Alianzas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37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- 2018-06-04 19:30:15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Sobran razones para inscribirse en nuestro club✔ ¡Apúrate! Llena el formulario en novios.ripley.cl 💻
#ClubRNovios #Novios #Matrimonio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57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clubrnovios - 2018-06-01 19:35:10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olvides que puedes chequear tu lista de regalos desde donde quiera que estés a través de novios.ripley.cl 💻
#ClubRNovios #JuntaYGana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112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7136F-0D2D-4D3D-A344-AE9667D67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2685804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392</Words>
  <Application>Microsoft Office PowerPoint</Application>
  <PresentationFormat>On-screen Show (4:3)</PresentationFormat>
  <Paragraphs>230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Instagram Posts Table | clubrnovios - 1 of 7</vt:lpstr>
      <vt:lpstr>Instagram Posts Table | clubrnovios - 2 of 7</vt:lpstr>
      <vt:lpstr>Instagram Posts Table | clubrnovios - 3 of 7</vt:lpstr>
      <vt:lpstr>Instagram Posts Table | clubrnovios - 4 of 7</vt:lpstr>
      <vt:lpstr>Instagram Posts Table | clubrnovios - 5 of 7</vt:lpstr>
      <vt:lpstr>Instagram Posts Table | clubrnovios - 6 of 7</vt:lpstr>
      <vt:lpstr>Instagram Posts Table | clubrnovios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clubrnovios - 1 of 7</dc:title>
  <dc:creator>Administrator</dc:creator>
  <cp:lastModifiedBy>Administrator</cp:lastModifiedBy>
  <cp:revision>1</cp:revision>
  <dcterms:created xsi:type="dcterms:W3CDTF">2018-07-18T20:41:08Z</dcterms:created>
  <dcterms:modified xsi:type="dcterms:W3CDTF">2018-07-18T20:42:39Z</dcterms:modified>
</cp:coreProperties>
</file>