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9A069-6D14-4ECD-AB1E-748A0A533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mercadoripley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A2779D-7DD6-4139-82E7-A0040D7A1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6338424"/>
              </p:ext>
            </p:extLst>
          </p:nvPr>
        </p:nvGraphicFramePr>
        <p:xfrm>
          <a:off x="457200" y="1731963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08269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551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414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391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1243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855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780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459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671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977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58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- 2018-06-30 21:30:09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¡Vive el mundial con mercado Ripley! Entra ahora en el link de nuestra biografía, encuentra tu pelota ideal ⚽
#MercadoRipley #Mundial2018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65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- 2018-06-29 21:00:26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spiedo para parrilla de @honig_chile le dará un giro a tu forma de cocinar. Es ideal para los amantes del asado y de la buena cocina.
Búscala en mercadoripley.com ¡no te arrepentirás!
#mercadoripley #Parrilla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067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988AC-1214-4DE1-BB37-5102A9E28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212453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C1F21-2916-4995-BD04-619C6BD54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mercadoripley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E2944-ECE8-4183-826C-CB64383C2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411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4704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455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61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466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39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146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795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8712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059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088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00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- 2018-06-25 21:00:23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mejor que protegerse del frío con bufandas hechas a mano, por gente talentosa de nuestro país 💖
En mercadoripley.com encuentras las bufandas de @apitarahandmade a sólo un click 💻
#mercadoripley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51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- 2018-06-24 21:00:21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¡En días lluviosos las zapatillas WaterProof de Michelin son el Must Have!
Encuéntralas en mercadoripley.com 💻 y protégete de la lluvia ¡pero con onda!
#mercadoripley #Zapatillas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436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F5CC8-6696-4CD9-9A9D-FD43D0F76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4095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C98A-3DE2-44BF-B13C-D4CC74F6F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mercadoripley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FC1C8-F693-479E-8F84-75C0F48AC9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246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98399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8107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399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487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689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705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685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088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520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012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5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- 2018-06-22 21:00:25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Otoño-Invierno debes doblar el cuidado de tu piel para que el frío no la afecte.
Te recomendamos los productos de @caracol_natual_skincare, con sus propiedades de baba de caracol harán que tu piel se vea radiante🐌
Disponibles en mercadoripley.com💻
#mercadoripley #SkinCare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22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- 2018-06-20 21:00:25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buena tarde de café se complementa con un delicado arreglo floral de @floresdeocoa en tu mesa🌹 ¿Te encanta? ¡A nosotros también! Encuentra este y muchos más en mercadoripley.com💻
#mercadoripley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99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CE647-ECAD-4FD8-89E1-5899B3545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21571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EA95D-BB1A-48B8-9F6D-31ADEDFD7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mercadoripley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C90BC-FE08-41DE-89A3-41130D278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830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30884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227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71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096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62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00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9896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246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088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8168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5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- 2018-06-19 00:27:07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¡Felicidades Axel Arayalbo! Podrás regalarle los lentes más onderos de Izipizi Chile a tu papá😎😎 Gracias a todas las personas que participaron y no se preocupen porque en mercado ripley ¡siempre hay más sorpresas! 😏😏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0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- 2018-06-18 21:00:24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 este frío bañar a tu perrito/a no es una opción! Y en mercadoripley.com tenemos la solución.
Usa el Shampoo en polvo de @loveispvh y tu guagua de 4 patas quedará impecable en minutos🐶
#mercadoripley #DryDogShampoo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30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ECD54-960F-4057-88AC-BD2D00A1D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2818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B822-8DF3-439D-B9C2-E79948556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mercadoripley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4FE2E-762A-4542-85E9-61F948134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21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6790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11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261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558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604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640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970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066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903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8321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1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- 2018-06-14 23:45:19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 un #PapáAPruebaDeTodo no es sencillo, pero ellos demostraron que siempre que se quiere ¡SE PUEDE!
Menciona aquí 👇 a ese #PapáAPruenaDeTodo que todos los días te demuestra que es incondicional 💖
#mercadoripley #DíaDelPadre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1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- 2018-06-11 18:17:08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[CONCURSO]
Nada le dará más onda a papá que unos lentes de sol de Izipizichile 😎 ¡y nosotros te los regalamos!
Sólo tienes que comentarnos aquí 👇 ¿Cuál fue la primera playa a la que fuiste con papá? y ¿Por qué necesita los lentes?
#Concurso #DíaDelPadre #PapáAPruebaDeTodo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74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3B846-6587-48BC-8557-053ECDF2C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77378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D6E9A-34A8-46EB-81C1-730CBF1A5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mercadoripley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D0E37-C602-4C20-B35F-FFCE2067D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4634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87413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4707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914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438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191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2389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038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2033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202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2407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2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mercadoripley - 2018-06-10 21:00:23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días fríos de invierno, nada mejor que un buen climatizador❄
Entra ahora en mercadoripley.com 💻 ¡y no te quedes sin el tuyo!
#MercadoRipley #Climatizador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311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6B342-0584-4E98-B96F-2BEE490A6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960787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326</Words>
  <Application>Microsoft Office PowerPoint</Application>
  <PresentationFormat>On-screen Show (4:3)</PresentationFormat>
  <Paragraphs>182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Videos Table | mercadoripley - 1 of 6</vt:lpstr>
      <vt:lpstr>Instagram Videos Table | mercadoripley - 2 of 6</vt:lpstr>
      <vt:lpstr>Instagram Videos Table | mercadoripley - 3 of 6</vt:lpstr>
      <vt:lpstr>Instagram Videos Table | mercadoripley - 4 of 6</vt:lpstr>
      <vt:lpstr>Instagram Videos Table | mercadoripley - 5 of 6</vt:lpstr>
      <vt:lpstr>Instagram Videos Table | mercadoripley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Videos Table | mercadoripley - 1 of 6</dc:title>
  <dc:creator>Administrator</dc:creator>
  <cp:lastModifiedBy>Administrator</cp:lastModifiedBy>
  <cp:revision>1</cp:revision>
  <dcterms:created xsi:type="dcterms:W3CDTF">2018-07-18T13:48:55Z</dcterms:created>
  <dcterms:modified xsi:type="dcterms:W3CDTF">2018-07-18T13:49:53Z</dcterms:modified>
</cp:coreProperties>
</file>