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A18F-B825-49FD-8047-A1F0BAB80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pepejeans_cl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46A5E9-D15D-4EE3-8AE5-543B492FB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006028"/>
              </p:ext>
            </p:extLst>
          </p:nvPr>
        </p:nvGraphicFramePr>
        <p:xfrm>
          <a:off x="457200" y="1731963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32574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776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368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460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2054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204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6579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96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79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6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- 2018-06-30 23:00:06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Actitud denim 💙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47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- 2018-06-29 23:00:06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look #PepeJeans de hoy lo encuentras en @RipleyChile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1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- 2018-06-28 23:00:07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#PepeJeans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54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- 2018-06-27 23:00:07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¿Buscas una chaqueta perfecta? Encuéntrala en @RipleyChile y descúbrelas #PepeJeans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60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- 2018-06-26 23:00:08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🚧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95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- 2018-06-25 23:00:07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Trains 🛑 #PepeJeans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9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- 2018-06-25 00:00:06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#PepeJeans on the go 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4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- 2018-06-24 00:00:06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the road 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756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FA2C4-1451-4A2B-9C01-CCA715C81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58021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00A3E-C96D-413A-842A-938B2766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pepejeans_cl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67F31-B2C6-4C8A-9820-83080905AD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8684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20850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199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549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028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627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2037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427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185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78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14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- 2018-06-23 00:06:04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Must de esta temporada, abrigos animal print #PepeJeans 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41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- 2018-06-22 00:05:05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🚂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7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- 2018-06-21 00:01:04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Todas las tendencias de invierno las tenemos en Ripley.com #PepeJeans 💣💥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24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- 2018-06-20 00:00:07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Rieles 🚂. #PepeJeans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83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- 2018-06-19 00:13:04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Baby it's cold outside ❄.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23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- 2018-06-18 00:10:07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Outfits únicos 🔥. Encuentra éste y más looks #PepeJeans en Ripley.com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81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- 2018-06-17 00:06:05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Lost control ⚡.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75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- 2018-06-16 00:05:05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Travel in time ⏳.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193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F33A2-5D57-48B1-B112-EBFC2BB85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965579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0E90E-0170-4DBA-AB0F-EC2048262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pepejeans_cl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52E49-A777-49F7-A99B-B165CF2330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844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57766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155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801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19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651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68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328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379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516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94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- 2018-06-15 17:00:15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💥💣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99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- 2018-06-15 00:00:07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Rompiendo esquemas 🤚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2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- 2018-06-14 17:00:13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Autumn in my heart 🍁 ❤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4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- 2018-06-14 00:00:07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✈☀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9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- 2018-06-13 17:00:27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you need is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28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- 2018-06-13 00:00:07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🍂🍁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08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- 2018-06-12 17:00:14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Inspírate con todos los looks #PepeJeans que tenemos para ti en @RipleyChile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25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- 2018-06-12 02:11:05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Encuentra este look en todas las tiendas Ripley y Ripley.com #PepeJeans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32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pepejeans_cl - 2018-06-07 00:00:08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 of the world #PepeJeans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18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1A2D3-B619-426D-914F-E883E9267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46819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472</Words>
  <Application>Microsoft Office PowerPoint</Application>
  <PresentationFormat>On-screen Show (4:3)</PresentationFormat>
  <Paragraphs>258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Posts Table | pepejeans_cl - 1 of 3</vt:lpstr>
      <vt:lpstr>Instagram Posts Table | pepejeans_cl - 2 of 3</vt:lpstr>
      <vt:lpstr>Instagram Posts Table | pepejeans_cl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pepejeans_cl - 1 of 3</dc:title>
  <dc:creator>Administrator</dc:creator>
  <cp:lastModifiedBy>Administrator</cp:lastModifiedBy>
  <cp:revision>1</cp:revision>
  <dcterms:created xsi:type="dcterms:W3CDTF">2018-07-10T22:41:48Z</dcterms:created>
  <dcterms:modified xsi:type="dcterms:W3CDTF">2018-07-10T22:44:32Z</dcterms:modified>
</cp:coreProperties>
</file>