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19F7E-1B69-435A-B00E-83C662D68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EF3426-1C35-4810-B50C-E6B7F90518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4335862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444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135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290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587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974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206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0830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8334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9716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14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- 2018-05-31 23:17:09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estos días fríos, qué ganas de estar abrigado así. #SeguimosSiendoNiños. Encuentra la colección de Harvest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5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- 2018-05-29 21:37:07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¡Por fin llegó la lluvia! 🌧 Y por fin llegaron estos super descuentos de CybeR Day que te van a encantar 😍. ¡Apúrate que ya queda poco! Entra a Ripley.com. #SoyCybeR.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15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- 2018-05-29 20:05:23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te la pases todo el invierno esperando que tu ropa se seque! Mejor aprovecha ahora y llévate una secadora a un increíble precio cybeR en Ripley.com. Grítale al mundo ¡#SoyCybeR!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7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- 2018-05-29 02:41:07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la lluvia ya llegó o está por llegar, ¡prepárate! Esta oferta es para ti #SoyCybeR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29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- 2018-05-29 00:10:11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comenzó CybeR Day en Ripley! Ingresa ahora a Ripley.com y llévate todo con increíbles descuentos. #SoyCybeR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792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6C47D-0263-4B91-B3D1-AC1B4CB3E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20584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98FFA-89F7-412B-9DE9-18B1F4B73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132552-712C-4511-9020-590BC79210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9625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93596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935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2769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9487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3707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094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523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418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0409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36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- 2018-05-28 23:28:07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 la lluvia no sea tema! Abriga a tu familia con este increíble descuento. #SoyCybeR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18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- 2018-05-28 05:00:07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Quedan pocos minutos para que comience CyberDay en Ripley.com ¡Prepárate! #SoyCybeR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77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- 2018-05-28 03:01:04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Adelántate y ¡vitrinea ahora! Desde las 23:59 las mejores ofertas del año son de Ripley.com #SoyCybeR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4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- 2018-05-28 02:09:04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¡Hoy desde las 23:59 horas comienzan las ofertas más esperadas por todos! Hoy #SoyCyber, elige todo lo que quieras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49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- 2018-05-27 21:00:16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especialidad de un #ChefAtHome se logra con la perfección de su olla a presión. Encuéntrala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3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- 2018-05-27 19:00:14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¡#BFF for ever! Encuentra todos los accesorios para ti y tu mejor amiga con @todomodaoficial en Ripley.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620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0889B-9094-413C-9102-4B381AAAD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6279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73AB8-DB39-413D-9B84-149701F9E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7FE87-BEB3-41D1-BE85-373E31BEF7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210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68858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878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2558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33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745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495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2122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506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5543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36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- 2018-05-26 21:00:21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niños no distinguen si es invierno o verano, ellos siguen disfrutando igual. ¡#SeguimosSiendoNiños! Encuentra toda la colección de Harvest en Ripley y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3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- 2018-05-26 19:00:16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¡Accesorios que brillan! Organízate con @isadorastyle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342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- 2018-05-25 23:30:14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¡#SeguimosSiendoNiños! Seguimos jugando, seguimos riendo y divirtiéndonos todo el año. Encuentra toda la colección de Harvest en Ripley y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6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- 2018-05-25 23:00:13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verdadero #ChefAtHome siempre tiene los mejores sartenes para sus más finas y exquisitas preparaciones. Encuentra estos sartenes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1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- 2018-05-25 22:30:05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Descubre #ComoSobrevivirAlinvierno con nuestra nueva colección @index_cl, en tiendas Ripley y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791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86953-16F6-4B73-9BC3-8375B3E344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20911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00DBA-72C5-473F-AD86-106E92DFC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E547AC-2A06-4E7C-9293-A1BEE0681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411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11088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2860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726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9312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39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0550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341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022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026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60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- 2018-05-25 22:11:17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Siéntete linda, cómoda y sexy este otoño con #Sfera. Descubre todo lo que tenemos en pijamas y lencería de la colección exclusiva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29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- 2018-05-25 16:57:13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invierno, gracias a Harvest #SeguimosSiendoNiños con estos peluditos que no impedirán la diversión. Encuéntralos en Ripley y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97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- 2018-05-24 01:00:14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las parkas de Harvest todos #SeguimosSiendoNiños, ¡porque nos encantan! Encuentra toda la colección de Harvest en Ripley y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15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- 2018-05-24 00:44:29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talento de un #ChefAtHome se logra con sus fieles complementos de cocina, los que te acompañan en cada una de tus aventuras culinarias y te permiten lucirte en cada plato que preparas. Encuéntralos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744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3A449-B6EF-480F-AF0E-8279567E3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40528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B915A-2B30-4BE1-B34C-C13D27B6C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7F59E4-0ADA-456E-B368-373320E641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900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227650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395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10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364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219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369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0954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332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392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70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- 2018-05-23 01:34:10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Conviértete en un #ChefAtHome con esta exquisita receta saludable y tu batería de ollas de Ripley y Ripley.com que enamoran a cualquiera. Preparada por @minrebolledo 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69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- 2018-05-23 00:25:04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Dale un giro único a tu closet esta temporada con nuestra nueva colección de @index_CL. Descubre todo lo que tenemos para ti en Ripley y Ripley.com #ComoSobrevivirAlinvierno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32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- 2018-05-22 23:29:12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a todos nos gusta brillar deja que tu hija se inspire con la nueva colección de Harvest. #SeguimosSiendoNiños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38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- 2018-05-21 21:00:21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nueva colección de Harvest, qué ganas de volver a ser niño 😍. Encuentra todo esto y mucho más en Ripley y en Ripley.com #SeguimosSiendoNiños.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348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AFB37-3C00-4260-92F2-5B80666ED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85612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99F49-57FF-4CC1-8112-639C0A31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A075F-B388-46AC-A1BE-44EC95C26C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344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553987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67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165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035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86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6328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031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643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007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63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- 2018-05-21 19:00:34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lo que necesitas para convertirte en el mejor #ChefAtHome, lo encuentras en Ripley y Ripley.com ¡Qué rico ser ＋ saludable!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756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CAB07-5B2B-4528-9730-887EE24EE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35785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482</Words>
  <Application>Microsoft Office PowerPoint</Application>
  <PresentationFormat>On-screen Show (4:3)</PresentationFormat>
  <Paragraphs>291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Posts Table | ripleychile - 1 of 6</vt:lpstr>
      <vt:lpstr>Instagram Posts Table | ripleychile - 2 of 6</vt:lpstr>
      <vt:lpstr>Instagram Posts Table | ripleychile - 3 of 6</vt:lpstr>
      <vt:lpstr>Instagram Posts Table | ripleychile - 4 of 6</vt:lpstr>
      <vt:lpstr>Instagram Posts Table | ripleychile - 5 of 6</vt:lpstr>
      <vt:lpstr>Instagram Posts Table | ripleychile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ripleychile - 1 of 6</dc:title>
  <dc:creator>Administrator</dc:creator>
  <cp:lastModifiedBy>Administrator</cp:lastModifiedBy>
  <cp:revision>1</cp:revision>
  <dcterms:created xsi:type="dcterms:W3CDTF">2018-06-06T20:28:46Z</dcterms:created>
  <dcterms:modified xsi:type="dcterms:W3CDTF">2018-06-06T20:31:28Z</dcterms:modified>
</cp:coreProperties>
</file>