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4F199-D372-4F60-B3A1-E0CAD6A38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ripleychile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4F3ECA-2247-4D77-9E65-9AEDDD1087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7108759"/>
              </p:ext>
            </p:extLst>
          </p:nvPr>
        </p:nvGraphicFramePr>
        <p:xfrm>
          <a:off x="457200" y="1731963"/>
          <a:ext cx="82296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631164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7751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7097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1924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397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2703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8053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6804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5296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41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- 2018-04-30 22:00:13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[CONCURSO] Cada mamá tiene una gran historia detrás, historias que merecen ser reconocidas. Si conoces alguna mamá con una historia inspiradora, cuéntanos en los comentarios parte de ella y etiquétala diciéndole #QuéBienLeHacesAlMundo. Su historia será publicada en nuestras redes sociales, para que todos sepan lo bien que le hace al mundo. Las 2 mejores historias serán premiadas con 4 gift card. #FelizDíaMamá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206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- 2018-04-30 20:30:04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día a todos los trabajadores de nuestro país!
Este 1° de Mayo todas nuestras tiendas se encontrarán cerradas, pero recuerda que puedes visitarnos las 24 horas del día, los 365 días del año en Ripley.com.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25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- 2018-04-29 20:00:15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¡Welcome cold days! Encuentra toda la nueva temporada de Penguin en Ripley y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433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- 2018-04-29 18:00:19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¡Todos los colores, todas las variedades de sweaters están en Ripley! Ven por los tuyos ahora o encuéntralo en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620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444FF-E9EB-46CA-A3D4-FE93F3F1AA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94449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A523F-7747-49EC-A1EB-F75E22503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ripleychile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751AC3-8D1E-475A-A4A1-DB9E8FB72A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6372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109985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7119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2466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6104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3196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5164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9975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4091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7210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59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- 2018-04-28 21:48:17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Claudia Aldana, ser mamá es romper sus propias barreras y afrontar situaciones difíciles con mucho más amor. Fátima llegó a cambiar su vida y la percepción que ella tenía sobre el Síndrome de Down y el hecho de ser madre. Conoce otras historias de mamás que le hacen bien al mundo en Ripley.com #FelizDíaMamá #QuéBienLeHacesAlMundo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321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- 2018-04-28 21:42:55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Conoce a Soledad Osorio y su historia. #QuéBienLeHacesAlMundo #FelizDíaMamá
Conoce más en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33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- 2018-04-28 21:38:17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Descubre la historia de Alexandra Fuentes y lo bien que le hace al mundo. #QuéBienLeHacesAlMundo #FelizDíaMamá
Conoce más en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92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- 2018-04-28 21:34:29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Conoce la linda historia de Patricia y Berdine. #QuéBienLeHacesAlMundo #FelizDíaMamá
Conoce más en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919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DEB5A-EA3F-454A-817F-8369851B9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554839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1E276-4299-45B5-9D20-C93E6FC6D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ripleychile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D6E37F-0454-4ABD-81CC-33898AC273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6634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4012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3774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0056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1501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102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401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0549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1363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3866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52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- 2018-04-28 21:27:25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las mujeres son fuertes, cuando son madres, son invencibles. Así lo demostró Carolina, quien sacó todo su power para continuar y aportar con un gran cambio en nuestra sociedad. Carolina, #QuéBienLeHacesAlMundo. #FelizDíaMamá, te desea Ripley. Conoce esta y más historias en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98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- 2018-04-28 21:22:31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Conoce la historia detrás de María José Dvash. #QuéBienLeHacesAlMundo #FelizDíaMamá Conoce más en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10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- 2018-04-28 20:00:13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FAMILY. #MYCALVINS. @kyliejenner@khloekardashian＋ @kimkardashian saben que familia es más que un apellido.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45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- 2018-04-28 18:00:23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Hay quienes nacen con estilo, para todos ellos, existe Harvest. Encuéntralo en Ripley y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305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CFA7D-CD61-4B41-84C3-A5BD63166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771895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26DB5-D961-408E-9513-270928ED0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ripleychile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A71594-C636-4AFB-9212-13578DDEBE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295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159805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1899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9746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9812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7817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1585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563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9164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6115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50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- 2018-04-27 23:47:19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importan todas las barreras que se les puedan poner por delante, todas las mamás son invencibles. ¡#QuéBienLeHacesAlMundo, #FelizDíaMamá! Conoce más de sus historia en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3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- 2018-04-27 21:18:04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#Sfera preparó los indispensables de moda infantil que nos encantan ❤ ¡Encuéntralos en Ripley y Ripley .com!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71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- 2018-04-26 22:30:12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un día #Minimal, busca tus botas en Ripley o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407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- 2018-04-26 21:12:04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Ripley.com existe un espacio para muchos emprendedores, se llama @MercadoRipley y aquí encontrarás cientos de productos para tu mascota. #RipleyPetFriendly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541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- 2018-04-25 18:00:20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Moda urbana para los más pequeños. ¡Encuentra lo nuevo de #Sfera exclusivo en Ripley y Ripley.com!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900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AE93E-0130-41C5-9055-C571341AE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608009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72060-8DDE-4802-A714-009CCC4FD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ripleychile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D16A6A-81C0-4C31-AC01-56FEE27A83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1434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64641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5550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6589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041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4194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8745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4063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0365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6273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098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- 2018-04-25 00:00:13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[Concurso] Hay momentos en los que necesitamos el mejor de nuestros looks. Comenta en qué situación usarías estos botines Guess y etiqueta a tu amiga con la que quieres salir a estrenarlos. ¡Participa y pueden ser tuyos! #CaminaConPower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303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- 2018-04-24 23:17:12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¡Nosotras nacimos para brillar! Brilla día y noche con la tendencia #Party de botas en Ripley. Encuentra la tuya en Ripley.com y #CaminaConPower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21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- 2018-04-24 22:17:10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[CONCURSO] ¡Gana el nuevo Polo Ultra Blue de Ralph Lauren! Solo debes venir esta semana a Ripley Parque Arauco y subir tu foto haciendo el desafío Surf de Polo Ultra Blue con el hashtag #PoloUltraBlueEnRipley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42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- 2018-04-24 15:29:04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[CONCURSO] ¡Aaaaatención futboleros de corazón! Por la compra de tus zapatillas Adidas fútbol en Ripley o Ripley .com participas en el sorteo de la camiseta 7 del Manchester United. 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868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E0311-B886-4557-88A1-7B178C616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536233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AE885-19F3-4EA4-BD93-8BE639B74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ripleychile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1391FF-71A9-4125-94F7-DA06B27831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0559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383455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6912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3342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9749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6809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390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3264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0223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4300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57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- 2018-04-23 21:00:21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#CaminaConPower y destaca tus pies con lo mejor del #NewWest, hebillas y toques metálicos. Descubre todas las botas y botines en tiendas Ripley y en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751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- 2018-04-22 22:00:13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¡Lleva la tendencia #NewWest a tus pies! Encuéntra los botines de @MinRebolledo en Ripley y Ripley.com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738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- 2018-04-22 20:00:25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Skin deep: @abbeylee, @salomon.diaz y @tim0baumann lucen “Body” de CALVIN KLEIN UNDERWEAR. Elementos esenciales de algodón, inspirado en siluetas tradicionales. Te esperamos en tus tiendas Ripley #MYCALVINS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37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ripleychile - 2018-04-22 18:00:18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Porque nuestras mascotas son parte de la familia y merecen lo mejor, te invitamos a conocer todo lo que puedes encontrar en Ripley.com para ellos; accesorios, looks, juegos, tips y muuuucho más. #RipleyPetFriendly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202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BC841-6C15-43AC-8707-806E356B10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3742565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482</Words>
  <Application>Microsoft Office PowerPoint</Application>
  <PresentationFormat>On-screen Show (4:3)</PresentationFormat>
  <Paragraphs>291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Instagram Posts Table | ripleychile - 1 of 6</vt:lpstr>
      <vt:lpstr>Instagram Posts Table | ripleychile - 2 of 6</vt:lpstr>
      <vt:lpstr>Instagram Posts Table | ripleychile - 3 of 6</vt:lpstr>
      <vt:lpstr>Instagram Posts Table | ripleychile - 4 of 6</vt:lpstr>
      <vt:lpstr>Instagram Posts Table | ripleychile - 5 of 6</vt:lpstr>
      <vt:lpstr>Instagram Posts Table | ripleychile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ripleychile - 1 of 6</dc:title>
  <dc:creator>Administrator</dc:creator>
  <cp:lastModifiedBy>Administrator</cp:lastModifiedBy>
  <cp:revision>1</cp:revision>
  <dcterms:created xsi:type="dcterms:W3CDTF">2018-06-06T20:26:03Z</dcterms:created>
  <dcterms:modified xsi:type="dcterms:W3CDTF">2018-06-06T20:28:42Z</dcterms:modified>
</cp:coreProperties>
</file>