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383B2-C1E3-4175-9A79-7362DD26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engie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52D480-0B4B-4819-9242-BFB1CE9B7C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0335197"/>
              </p:ext>
            </p:extLst>
          </p:nvPr>
        </p:nvGraphicFramePr>
        <p:xfrm>
          <a:off x="457200" y="1731963"/>
          <a:ext cx="7571230" cy="137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74445875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668275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0479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844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62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7779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2908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467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8722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5097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490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73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engie - 2023-03-23 14:37:32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Saviez-vous que les réseaux de chaleur et de froid urbains peuvent changer la donne pour l'environnement ? 🌍
Tout en produisant de la chaleur ou du froid à partir de n'importe quelle source d'énergie disponible, ils peuvent réduire les émissions de carbone jusqu'à 50 %.
Chez ENGIE, nous avons plus 400 réseaux actifs à travers le monde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095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E4F43F-F27F-4199-A146-66D7FC5E8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01/03/2023 - 27/03/2023</a:t>
            </a:r>
          </a:p>
        </p:txBody>
      </p:sp>
    </p:spTree>
    <p:extLst>
      <p:ext uri="{BB962C8B-B14F-4D97-AF65-F5344CB8AC3E}">
        <p14:creationId xmlns:p14="http://schemas.microsoft.com/office/powerpoint/2010/main" val="1134385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24A05-4D03-4462-BBAA-FA52713B4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engie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219DA5-C582-42D6-B5D2-8AF14C2FF4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603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24689481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25716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8008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7811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0610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495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4785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814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772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3297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120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31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engie - 2023-03-18 09:56:06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Saviez vous que les éoliennes se recyclent ? 🌬️
ENGIE vous fait découvrir le cycle de vie d’une éolienne.
En 2019, le démantèlement de la première éolienne de France a atteint un taux de recyclage de 96 %.
Et pour atteindre le 100 % recyclage, nous sommes engagés dans le projet Zebra pour des pales éco-conçues. #withENGIE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647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ACDE8-F406-483F-99F1-97E8C03B7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01/03/2023 - 27/03/2023</a:t>
            </a:r>
          </a:p>
        </p:txBody>
      </p:sp>
    </p:spTree>
    <p:extLst>
      <p:ext uri="{BB962C8B-B14F-4D97-AF65-F5344CB8AC3E}">
        <p14:creationId xmlns:p14="http://schemas.microsoft.com/office/powerpoint/2010/main" val="2819480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DA1E8-00F1-4E7F-8B9E-98AF3F5F9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engie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511BED-3B8C-49FF-A477-403D4A405E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605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80404784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42769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8348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4810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2418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657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8626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1027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044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6577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1585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52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engie - 2023-03-15 11:00:00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Saviez-vous que les réseaux de chaleur et de froid urbains peuvent changer la donne pour l'environnement ? 🌍
Tout en produisant de la chaleur ou du froid à partir de n'importe quelle source d'énergie disponible, ils peuvent réduire les émissions de carbone jusqu'à 50 %.
Chez ENGIE, nous avons plus 400 réseaux actifs à travers le monde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181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FC092-9AB9-47CD-A9FD-08276AB60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01/03/2023 - 27/03/2023</a:t>
            </a:r>
          </a:p>
        </p:txBody>
      </p:sp>
    </p:spTree>
    <p:extLst>
      <p:ext uri="{BB962C8B-B14F-4D97-AF65-F5344CB8AC3E}">
        <p14:creationId xmlns:p14="http://schemas.microsoft.com/office/powerpoint/2010/main" val="1204580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FB484-250E-4EB5-B778-7D16E6041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engie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F4CCAF-E655-40DB-B71E-C97C083886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4556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32984849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66900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2018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24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3673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646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269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9495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3121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032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563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40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engie - 2023-03-10 12:55:53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Comment l'hydrogène peut accélérer la transition énergétique vers la neutralité carbone ?
L'hydrogène renouvelable est essentiel au mix énergétique car il permet de :
➡️ développer plus de formes de mobilité durables
➡️ décarboner les usages industriels
➡️ stocker l'énergie et la rendre disponible quand les énergies renouvelables ne produisent pas suffisamment d'électricité
Découvrez-en plus sur l'hydrogène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32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A9D2A-D535-4394-9D6C-EB39DD93F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01/03/2023 - 27/03/2023</a:t>
            </a:r>
          </a:p>
        </p:txBody>
      </p:sp>
    </p:spTree>
    <p:extLst>
      <p:ext uri="{BB962C8B-B14F-4D97-AF65-F5344CB8AC3E}">
        <p14:creationId xmlns:p14="http://schemas.microsoft.com/office/powerpoint/2010/main" val="101995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69C13-23D5-4264-A2F5-CF96DFB19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engie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A112DB-43CD-4819-AE4B-B93BF59CB6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8436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23971913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65308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6825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7601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8486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1728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2046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3136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1199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4256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8864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16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engie - 2023-03-02 15:02:37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Cap sur le gaz renouvelable 💪
Chez ENGIE, nous croyons à l'alliance du gaz et de l'électricité pour un mix énergétique équilibré.
La méthanisation contribue à la transition énergétique en produisant une énergie à faible émission de gaz à effet de serre, tout en réduisant notre dépendance aux importations.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663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C6848-C570-4DE2-A0C0-96699BB28E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01/03/2023 - 27/03/2023</a:t>
            </a:r>
          </a:p>
        </p:txBody>
      </p:sp>
    </p:spTree>
    <p:extLst>
      <p:ext uri="{BB962C8B-B14F-4D97-AF65-F5344CB8AC3E}">
        <p14:creationId xmlns:p14="http://schemas.microsoft.com/office/powerpoint/2010/main" val="663681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5E3C6-89D7-49F3-BD5D-2D2BE4156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engie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9B3BC1-B3D2-44D7-8447-0A132180DE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0901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20159613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72315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7175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8382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322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0578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209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7324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886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3446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3962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32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engie - 2023-03-01 18:00:08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Objectif : 10 GW de capacité de stockage par batterie d'ici 2030 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809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34D35-A087-4EC7-8788-9CD600BAC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01/03/2023 - 27/03/2023</a:t>
            </a:r>
          </a:p>
        </p:txBody>
      </p:sp>
    </p:spTree>
    <p:extLst>
      <p:ext uri="{BB962C8B-B14F-4D97-AF65-F5344CB8AC3E}">
        <p14:creationId xmlns:p14="http://schemas.microsoft.com/office/powerpoint/2010/main" val="14538696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720</Words>
  <Application>Microsoft Office PowerPoint</Application>
  <PresentationFormat>On-screen Show (4:3)</PresentationFormat>
  <Paragraphs>138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Instagram Posts Table | engie - 1 of 6</vt:lpstr>
      <vt:lpstr>Instagram Posts Table | engie - 2 of 6</vt:lpstr>
      <vt:lpstr>Instagram Posts Table | engie - 3 of 6</vt:lpstr>
      <vt:lpstr>Instagram Posts Table | engie - 4 of 6</vt:lpstr>
      <vt:lpstr>Instagram Posts Table | engie - 5 of 6</vt:lpstr>
      <vt:lpstr>Instagram Posts Table | engie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engie - 1 of 6</dc:title>
  <dc:creator>Frederik Born</dc:creator>
  <cp:lastModifiedBy>Frederik Born</cp:lastModifiedBy>
  <cp:revision>1</cp:revision>
  <dcterms:created xsi:type="dcterms:W3CDTF">2023-03-27T09:31:10Z</dcterms:created>
  <dcterms:modified xsi:type="dcterms:W3CDTF">2023-03-27T09:31:34Z</dcterms:modified>
</cp:coreProperties>
</file>