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See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  <c:pt idx="15">
                  <c:v>43165</c:v>
                </c:pt>
                <c:pt idx="16">
                  <c:v>43166</c:v>
                </c:pt>
                <c:pt idx="17">
                  <c:v>43167</c:v>
                </c:pt>
                <c:pt idx="18">
                  <c:v>43168</c:v>
                </c:pt>
                <c:pt idx="19">
                  <c:v>43169</c:v>
                </c:pt>
                <c:pt idx="20">
                  <c:v>43170</c:v>
                </c:pt>
                <c:pt idx="21">
                  <c:v>43171</c:v>
                </c:pt>
                <c:pt idx="22">
                  <c:v>43172</c:v>
                </c:pt>
                <c:pt idx="23">
                  <c:v>43173</c:v>
                </c:pt>
                <c:pt idx="24">
                  <c:v>43174</c:v>
                </c:pt>
                <c:pt idx="25">
                  <c:v>43175</c:v>
                </c:pt>
                <c:pt idx="26">
                  <c:v>43176</c:v>
                </c:pt>
                <c:pt idx="27">
                  <c:v>43177</c:v>
                </c:pt>
                <c:pt idx="28">
                  <c:v>43178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4.4450853076920998E-3</c:v>
                </c:pt>
                <c:pt idx="1">
                  <c:v>-2.9271211871535999E-3</c:v>
                </c:pt>
                <c:pt idx="2">
                  <c:v>-6.5049041556579997E-4</c:v>
                </c:pt>
                <c:pt idx="3">
                  <c:v>5.4207887247594998E-4</c:v>
                </c:pt>
                <c:pt idx="4">
                  <c:v>-4.3366074719746999E-3</c:v>
                </c:pt>
                <c:pt idx="5">
                  <c:v>-2.7104972136089002E-3</c:v>
                </c:pt>
                <c:pt idx="6">
                  <c:v>-7.5895979139448003E-4</c:v>
                </c:pt>
                <c:pt idx="7">
                  <c:v>3.2527095070193E-4</c:v>
                </c:pt>
                <c:pt idx="8">
                  <c:v>-2.2768892488542001E-3</c:v>
                </c:pt>
                <c:pt idx="9">
                  <c:v>1.7348122607857E-3</c:v>
                </c:pt>
                <c:pt idx="10">
                  <c:v>-4.1201076432334002E-3</c:v>
                </c:pt>
                <c:pt idx="11">
                  <c:v>7.5899846899165995E-4</c:v>
                </c:pt>
                <c:pt idx="12">
                  <c:v>3.5347374698435997E-2</c:v>
                </c:pt>
                <c:pt idx="13">
                  <c:v>1.9076502193256E-2</c:v>
                </c:pt>
                <c:pt idx="14">
                  <c:v>9.2113262467530006E-3</c:v>
                </c:pt>
                <c:pt idx="15">
                  <c:v>2.9256811961052001E-3</c:v>
                </c:pt>
                <c:pt idx="16">
                  <c:v>-3.3590171732462001E-3</c:v>
                </c:pt>
                <c:pt idx="17">
                  <c:v>2.0588216171935E-3</c:v>
                </c:pt>
                <c:pt idx="18">
                  <c:v>-1.0835680161062E-4</c:v>
                </c:pt>
                <c:pt idx="19">
                  <c:v>-2.7089229755676999E-3</c:v>
                </c:pt>
                <c:pt idx="20">
                  <c:v>-4.1176744674926002E-3</c:v>
                </c:pt>
                <c:pt idx="21">
                  <c:v>-8.6691453197994001E-4</c:v>
                </c:pt>
                <c:pt idx="22">
                  <c:v>-2.9258619101543999E-3</c:v>
                </c:pt>
                <c:pt idx="23">
                  <c:v>-7.5857898649513004E-4</c:v>
                </c:pt>
                <c:pt idx="24">
                  <c:v>2.7092312177127001E-2</c:v>
                </c:pt>
                <c:pt idx="25">
                  <c:v>1.6034304744962001E-2</c:v>
                </c:pt>
                <c:pt idx="26">
                  <c:v>1.4190251189111E-2</c:v>
                </c:pt>
                <c:pt idx="27">
                  <c:v>3.1625690458138997E-2</c:v>
                </c:pt>
                <c:pt idx="28">
                  <c:v>1.5916118805705998E-2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27-4ABB-8B0F-CE7BD62AC9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VisitMexico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  <c:pt idx="15">
                  <c:v>43165</c:v>
                </c:pt>
                <c:pt idx="16">
                  <c:v>43166</c:v>
                </c:pt>
                <c:pt idx="17">
                  <c:v>43167</c:v>
                </c:pt>
                <c:pt idx="18">
                  <c:v>43168</c:v>
                </c:pt>
                <c:pt idx="19">
                  <c:v>43169</c:v>
                </c:pt>
                <c:pt idx="20">
                  <c:v>43170</c:v>
                </c:pt>
                <c:pt idx="21">
                  <c:v>43171</c:v>
                </c:pt>
                <c:pt idx="22">
                  <c:v>43172</c:v>
                </c:pt>
                <c:pt idx="23">
                  <c:v>43173</c:v>
                </c:pt>
                <c:pt idx="24">
                  <c:v>43174</c:v>
                </c:pt>
                <c:pt idx="25">
                  <c:v>43175</c:v>
                </c:pt>
                <c:pt idx="26">
                  <c:v>43176</c:v>
                </c:pt>
                <c:pt idx="27">
                  <c:v>43177</c:v>
                </c:pt>
                <c:pt idx="28">
                  <c:v>43178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7.4264255416661004E-3</c:v>
                </c:pt>
                <c:pt idx="1">
                  <c:v>-5.2186873149611002E-3</c:v>
                </c:pt>
                <c:pt idx="2">
                  <c:v>4.7700169083070001E-3</c:v>
                </c:pt>
                <c:pt idx="3">
                  <c:v>-5.4244663634452003E-3</c:v>
                </c:pt>
                <c:pt idx="4">
                  <c:v>5.5931152679327004E-3</c:v>
                </c:pt>
                <c:pt idx="5">
                  <c:v>-6.0604280794596998E-3</c:v>
                </c:pt>
                <c:pt idx="6">
                  <c:v>3.7412317219786E-4</c:v>
                </c:pt>
                <c:pt idx="7">
                  <c:v>-3.5915690162074999E-3</c:v>
                </c:pt>
                <c:pt idx="8">
                  <c:v>2.5441194269521E-3</c:v>
                </c:pt>
                <c:pt idx="9">
                  <c:v>-4.9010465605035004E-3</c:v>
                </c:pt>
                <c:pt idx="10">
                  <c:v>-2.4880577902866999E-3</c:v>
                </c:pt>
                <c:pt idx="11">
                  <c:v>-2.9932267021263999E-3</c:v>
                </c:pt>
                <c:pt idx="12">
                  <c:v>6.3607971350970001E-4</c:v>
                </c:pt>
                <c:pt idx="13">
                  <c:v>-6.3233404598751998E-3</c:v>
                </c:pt>
                <c:pt idx="14">
                  <c:v>3.2554166203612E-3</c:v>
                </c:pt>
                <c:pt idx="15">
                  <c:v>1.8521595057316E-3</c:v>
                </c:pt>
                <c:pt idx="16">
                  <c:v>5.2383339030020997E-3</c:v>
                </c:pt>
                <c:pt idx="17">
                  <c:v>-7.3332833223364998E-3</c:v>
                </c:pt>
                <c:pt idx="18">
                  <c:v>-1.0851061879303E-3</c:v>
                </c:pt>
                <c:pt idx="19">
                  <c:v>-1.5528412223592E-3</c:v>
                </c:pt>
                <c:pt idx="20">
                  <c:v>4.9392343213922E-3</c:v>
                </c:pt>
                <c:pt idx="21">
                  <c:v>-2.0392043585841998E-3</c:v>
                </c:pt>
                <c:pt idx="22">
                  <c:v>-2.0579546213523002E-3</c:v>
                </c:pt>
                <c:pt idx="23">
                  <c:v>-8.2694060227843005E-3</c:v>
                </c:pt>
                <c:pt idx="24">
                  <c:v>-4.4157041148936002E-3</c:v>
                </c:pt>
                <c:pt idx="25">
                  <c:v>-1.5174975324293001E-2</c:v>
                </c:pt>
                <c:pt idx="26">
                  <c:v>-1.2201708463755999E-2</c:v>
                </c:pt>
                <c:pt idx="27">
                  <c:v>-4.0053439523611003E-3</c:v>
                </c:pt>
                <c:pt idx="28" formatCode="0.00E+00">
                  <c:v>3.7434620435409999E-5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27-4ABB-8B0F-CE7BD62AC9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VisitJamaica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  <c:pt idx="15">
                  <c:v>43165</c:v>
                </c:pt>
                <c:pt idx="16">
                  <c:v>43166</c:v>
                </c:pt>
                <c:pt idx="17">
                  <c:v>43167</c:v>
                </c:pt>
                <c:pt idx="18">
                  <c:v>43168</c:v>
                </c:pt>
                <c:pt idx="19">
                  <c:v>43169</c:v>
                </c:pt>
                <c:pt idx="20">
                  <c:v>43170</c:v>
                </c:pt>
                <c:pt idx="21">
                  <c:v>43171</c:v>
                </c:pt>
                <c:pt idx="22">
                  <c:v>43172</c:v>
                </c:pt>
                <c:pt idx="23">
                  <c:v>43173</c:v>
                </c:pt>
                <c:pt idx="24">
                  <c:v>43174</c:v>
                </c:pt>
                <c:pt idx="25">
                  <c:v>43175</c:v>
                </c:pt>
                <c:pt idx="26">
                  <c:v>43176</c:v>
                </c:pt>
                <c:pt idx="27">
                  <c:v>43177</c:v>
                </c:pt>
                <c:pt idx="28">
                  <c:v>43178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1.5642788240099001E-2</c:v>
                </c:pt>
                <c:pt idx="1">
                  <c:v>2.1722696742463999E-4</c:v>
                </c:pt>
                <c:pt idx="2">
                  <c:v>2.0093450838385998E-2</c:v>
                </c:pt>
                <c:pt idx="3">
                  <c:v>2.0089414181823001E-2</c:v>
                </c:pt>
                <c:pt idx="4">
                  <c:v>7.9472959651188002E-2</c:v>
                </c:pt>
                <c:pt idx="5">
                  <c:v>9.6224777609025994E-2</c:v>
                </c:pt>
                <c:pt idx="6">
                  <c:v>0.11293103728567</c:v>
                </c:pt>
                <c:pt idx="7">
                  <c:v>0.1260109837409</c:v>
                </c:pt>
                <c:pt idx="8">
                  <c:v>0.11222919840457</c:v>
                </c:pt>
                <c:pt idx="9">
                  <c:v>0.10735141171426001</c:v>
                </c:pt>
                <c:pt idx="10">
                  <c:v>1.4564285136338E-2</c:v>
                </c:pt>
                <c:pt idx="11">
                  <c:v>3.7753759195736998E-3</c:v>
                </c:pt>
                <c:pt idx="12">
                  <c:v>5.1774629352978998E-3</c:v>
                </c:pt>
                <c:pt idx="13">
                  <c:v>-1.7257316293172E-3</c:v>
                </c:pt>
                <c:pt idx="14">
                  <c:v>9.8152680269261994E-3</c:v>
                </c:pt>
                <c:pt idx="15">
                  <c:v>-1.7255920398439001E-3</c:v>
                </c:pt>
                <c:pt idx="16">
                  <c:v>1.0677284992914E-2</c:v>
                </c:pt>
                <c:pt idx="17">
                  <c:v>-6.1468714042149999E-3</c:v>
                </c:pt>
                <c:pt idx="18">
                  <c:v>5.9315563109601996E-3</c:v>
                </c:pt>
                <c:pt idx="19">
                  <c:v>1.0784008178592E-2</c:v>
                </c:pt>
                <c:pt idx="20">
                  <c:v>9.5967323665434E-3</c:v>
                </c:pt>
                <c:pt idx="21">
                  <c:v>7.5472674579078001E-3</c:v>
                </c:pt>
                <c:pt idx="22">
                  <c:v>2.0376084298771999E-2</c:v>
                </c:pt>
                <c:pt idx="23">
                  <c:v>1.5629260994646E-2</c:v>
                </c:pt>
                <c:pt idx="24">
                  <c:v>1.9829893996284001E-2</c:v>
                </c:pt>
                <c:pt idx="25">
                  <c:v>-4.3099918541154001E-4</c:v>
                </c:pt>
                <c:pt idx="26">
                  <c:v>1.3684283115965E-2</c:v>
                </c:pt>
                <c:pt idx="27">
                  <c:v>2.6718408444741E-2</c:v>
                </c:pt>
                <c:pt idx="28">
                  <c:v>3.3927623224588997E-2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27-4ABB-8B0F-CE7BD62AC9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Visit Costa Rica - The Costa Rica Tourism Board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  <c:pt idx="15">
                  <c:v>43165</c:v>
                </c:pt>
                <c:pt idx="16">
                  <c:v>43166</c:v>
                </c:pt>
                <c:pt idx="17">
                  <c:v>43167</c:v>
                </c:pt>
                <c:pt idx="18">
                  <c:v>43168</c:v>
                </c:pt>
                <c:pt idx="19">
                  <c:v>43169</c:v>
                </c:pt>
                <c:pt idx="20">
                  <c:v>43170</c:v>
                </c:pt>
                <c:pt idx="21">
                  <c:v>43171</c:v>
                </c:pt>
                <c:pt idx="22">
                  <c:v>43172</c:v>
                </c:pt>
                <c:pt idx="23">
                  <c:v>43173</c:v>
                </c:pt>
                <c:pt idx="24">
                  <c:v>43174</c:v>
                </c:pt>
                <c:pt idx="25">
                  <c:v>43175</c:v>
                </c:pt>
                <c:pt idx="26">
                  <c:v>43176</c:v>
                </c:pt>
                <c:pt idx="27">
                  <c:v>43177</c:v>
                </c:pt>
                <c:pt idx="28">
                  <c:v>43178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3.6971462139168999E-3</c:v>
                </c:pt>
                <c:pt idx="1">
                  <c:v>2.9781465658889001E-3</c:v>
                </c:pt>
                <c:pt idx="2">
                  <c:v>2.2592163189355998E-3</c:v>
                </c:pt>
                <c:pt idx="3">
                  <c:v>2.7726119339379E-3</c:v>
                </c:pt>
                <c:pt idx="4">
                  <c:v>2.8752215460887999E-3</c:v>
                </c:pt>
                <c:pt idx="5">
                  <c:v>1.2322023769184001E-3</c:v>
                </c:pt>
                <c:pt idx="6">
                  <c:v>4.4153374447312996E-3</c:v>
                </c:pt>
                <c:pt idx="7">
                  <c:v>3.7990761057622E-3</c:v>
                </c:pt>
                <c:pt idx="8">
                  <c:v>2.9775411260034002E-3</c:v>
                </c:pt>
                <c:pt idx="9">
                  <c:v>9.7537236123275001E-3</c:v>
                </c:pt>
                <c:pt idx="10">
                  <c:v>4.4144127496453002E-3</c:v>
                </c:pt>
                <c:pt idx="11">
                  <c:v>1.3345309893493999E-3</c:v>
                </c:pt>
                <c:pt idx="12">
                  <c:v>5.0300881394628001E-3</c:v>
                </c:pt>
                <c:pt idx="13">
                  <c:v>9.2384726956939002E-4</c:v>
                </c:pt>
                <c:pt idx="14">
                  <c:v>2.9768137007336998E-3</c:v>
                </c:pt>
                <c:pt idx="15">
                  <c:v>3.1820164746337001E-3</c:v>
                </c:pt>
                <c:pt idx="16">
                  <c:v>0</c:v>
                </c:pt>
                <c:pt idx="17">
                  <c:v>-3.2845576521982E-3</c:v>
                </c:pt>
                <c:pt idx="18">
                  <c:v>3.2846655389315001E-3</c:v>
                </c:pt>
                <c:pt idx="19">
                  <c:v>5.1321213315596995E-4</c:v>
                </c:pt>
                <c:pt idx="20">
                  <c:v>6.1585139916305997E-4</c:v>
                </c:pt>
                <c:pt idx="21">
                  <c:v>1.3343364806567E-3</c:v>
                </c:pt>
                <c:pt idx="22">
                  <c:v>2.8739171490742002E-3</c:v>
                </c:pt>
                <c:pt idx="23">
                  <c:v>3.1817454028911E-3</c:v>
                </c:pt>
                <c:pt idx="24">
                  <c:v>-1.9500399758195001E-3</c:v>
                </c:pt>
                <c:pt idx="25">
                  <c:v>-1.1187289596847E-2</c:v>
                </c:pt>
                <c:pt idx="26">
                  <c:v>-1.5089133668167999E-2</c:v>
                </c:pt>
                <c:pt idx="27">
                  <c:v>5.1331329358235E-4</c:v>
                </c:pt>
                <c:pt idx="28">
                  <c:v>2.2585668982382E-3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27-4ABB-8B0F-CE7BD62AC9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Hawaii – gohawaii.com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  <c:pt idx="15">
                  <c:v>43165</c:v>
                </c:pt>
                <c:pt idx="16">
                  <c:v>43166</c:v>
                </c:pt>
                <c:pt idx="17">
                  <c:v>43167</c:v>
                </c:pt>
                <c:pt idx="18">
                  <c:v>43168</c:v>
                </c:pt>
                <c:pt idx="19">
                  <c:v>43169</c:v>
                </c:pt>
                <c:pt idx="20">
                  <c:v>43170</c:v>
                </c:pt>
                <c:pt idx="21">
                  <c:v>43171</c:v>
                </c:pt>
                <c:pt idx="22">
                  <c:v>43172</c:v>
                </c:pt>
                <c:pt idx="23">
                  <c:v>43173</c:v>
                </c:pt>
                <c:pt idx="24">
                  <c:v>43174</c:v>
                </c:pt>
                <c:pt idx="25">
                  <c:v>43175</c:v>
                </c:pt>
                <c:pt idx="26">
                  <c:v>43176</c:v>
                </c:pt>
                <c:pt idx="27">
                  <c:v>43177</c:v>
                </c:pt>
                <c:pt idx="28">
                  <c:v>43178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0">
                  <c:v>1.7120159243032999E-2</c:v>
                </c:pt>
                <c:pt idx="1">
                  <c:v>5.9612239414675999E-3</c:v>
                </c:pt>
                <c:pt idx="2">
                  <c:v>1.4518972806092E-2</c:v>
                </c:pt>
                <c:pt idx="3">
                  <c:v>6.5134321445113001E-3</c:v>
                </c:pt>
                <c:pt idx="4">
                  <c:v>1.9198474338536001E-2</c:v>
                </c:pt>
                <c:pt idx="5">
                  <c:v>4.9795794681298002E-3</c:v>
                </c:pt>
                <c:pt idx="6">
                  <c:v>8.8947033105745005E-3</c:v>
                </c:pt>
                <c:pt idx="7">
                  <c:v>4.8937794531052998E-3</c:v>
                </c:pt>
                <c:pt idx="8">
                  <c:v>1.1148760636535001E-2</c:v>
                </c:pt>
                <c:pt idx="9">
                  <c:v>5.3184722454462001E-3</c:v>
                </c:pt>
                <c:pt idx="10">
                  <c:v>4.0843694584466001E-3</c:v>
                </c:pt>
                <c:pt idx="11">
                  <c:v>2.0846450998076999E-3</c:v>
                </c:pt>
                <c:pt idx="12">
                  <c:v>7.5300916501493996E-3</c:v>
                </c:pt>
                <c:pt idx="13">
                  <c:v>2.8926987432926002E-3</c:v>
                </c:pt>
                <c:pt idx="14">
                  <c:v>6.8061531027124996E-3</c:v>
                </c:pt>
                <c:pt idx="15">
                  <c:v>1.2760668556947001E-4</c:v>
                </c:pt>
                <c:pt idx="16">
                  <c:v>1.3356149379598E-2</c:v>
                </c:pt>
                <c:pt idx="17">
                  <c:v>1.2333649897014001E-3</c:v>
                </c:pt>
                <c:pt idx="18">
                  <c:v>1.7692189918854E-2</c:v>
                </c:pt>
                <c:pt idx="19">
                  <c:v>2.2323934319157999E-2</c:v>
                </c:pt>
                <c:pt idx="20">
                  <c:v>1.9045505579525002E-2</c:v>
                </c:pt>
                <c:pt idx="21">
                  <c:v>1.3686350500636E-2</c:v>
                </c:pt>
                <c:pt idx="22">
                  <c:v>1.2919506797828001E-2</c:v>
                </c:pt>
                <c:pt idx="23">
                  <c:v>9.7733641831698002E-3</c:v>
                </c:pt>
                <c:pt idx="24">
                  <c:v>5.6510017781535998E-3</c:v>
                </c:pt>
                <c:pt idx="25">
                  <c:v>-1.317076362388E-3</c:v>
                </c:pt>
                <c:pt idx="26">
                  <c:v>-2.1668315866263002E-3</c:v>
                </c:pt>
                <c:pt idx="27">
                  <c:v>1.0069612035268001E-2</c:v>
                </c:pt>
                <c:pt idx="28">
                  <c:v>6.2025963388538004E-3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527-4ABB-8B0F-CE7BD62AC9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Visit Cayman Islands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  <c:pt idx="8">
                  <c:v>43158</c:v>
                </c:pt>
                <c:pt idx="9">
                  <c:v>43159</c:v>
                </c:pt>
                <c:pt idx="10">
                  <c:v>43160</c:v>
                </c:pt>
                <c:pt idx="11">
                  <c:v>43161</c:v>
                </c:pt>
                <c:pt idx="12">
                  <c:v>43162</c:v>
                </c:pt>
                <c:pt idx="13">
                  <c:v>43163</c:v>
                </c:pt>
                <c:pt idx="14">
                  <c:v>43164</c:v>
                </c:pt>
                <c:pt idx="15">
                  <c:v>43165</c:v>
                </c:pt>
                <c:pt idx="16">
                  <c:v>43166</c:v>
                </c:pt>
                <c:pt idx="17">
                  <c:v>43167</c:v>
                </c:pt>
                <c:pt idx="18">
                  <c:v>43168</c:v>
                </c:pt>
                <c:pt idx="19">
                  <c:v>43169</c:v>
                </c:pt>
                <c:pt idx="20">
                  <c:v>43170</c:v>
                </c:pt>
                <c:pt idx="21">
                  <c:v>43171</c:v>
                </c:pt>
                <c:pt idx="22">
                  <c:v>43172</c:v>
                </c:pt>
                <c:pt idx="23">
                  <c:v>43173</c:v>
                </c:pt>
                <c:pt idx="24">
                  <c:v>43174</c:v>
                </c:pt>
                <c:pt idx="25">
                  <c:v>43175</c:v>
                </c:pt>
                <c:pt idx="26">
                  <c:v>43176</c:v>
                </c:pt>
                <c:pt idx="27">
                  <c:v>43177</c:v>
                </c:pt>
                <c:pt idx="28">
                  <c:v>43178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0">
                  <c:v>6.6582962371114001E-3</c:v>
                </c:pt>
                <c:pt idx="1">
                  <c:v>9.5112184821997993E-3</c:v>
                </c:pt>
                <c:pt idx="2">
                  <c:v>6.1817040580510003E-3</c:v>
                </c:pt>
                <c:pt idx="3">
                  <c:v>2.8529178217021E-3</c:v>
                </c:pt>
                <c:pt idx="4">
                  <c:v>3.8037819101642001E-3</c:v>
                </c:pt>
                <c:pt idx="5">
                  <c:v>7.1318198026863004E-3</c:v>
                </c:pt>
                <c:pt idx="6">
                  <c:v>8.0821527051440998E-3</c:v>
                </c:pt>
                <c:pt idx="7">
                  <c:v>4.7538232623588004E-3</c:v>
                </c:pt>
                <c:pt idx="8">
                  <c:v>1.2359352940338001E-2</c:v>
                </c:pt>
                <c:pt idx="9">
                  <c:v>9.9813206713151009E-3</c:v>
                </c:pt>
                <c:pt idx="10">
                  <c:v>-2.3762677388386999E-3</c:v>
                </c:pt>
                <c:pt idx="11">
                  <c:v>5.7031780959939998E-3</c:v>
                </c:pt>
                <c:pt idx="12">
                  <c:v>5.2276151144610003E-3</c:v>
                </c:pt>
                <c:pt idx="13">
                  <c:v>6.6529805352797998E-3</c:v>
                </c:pt>
                <c:pt idx="14">
                  <c:v>8.0780817882022005E-3</c:v>
                </c:pt>
                <c:pt idx="15">
                  <c:v>2.3757144961346999E-3</c:v>
                </c:pt>
                <c:pt idx="16">
                  <c:v>6.1767109489329003E-3</c:v>
                </c:pt>
                <c:pt idx="17">
                  <c:v>7.1265339864406002E-3</c:v>
                </c:pt>
                <c:pt idx="18">
                  <c:v>1.0926573426572999E-2</c:v>
                </c:pt>
                <c:pt idx="19">
                  <c:v>3.3251155477653001E-3</c:v>
                </c:pt>
                <c:pt idx="20">
                  <c:v>2.8500042750064002E-3</c:v>
                </c:pt>
                <c:pt idx="21">
                  <c:v>6.6498204548477002E-3</c:v>
                </c:pt>
                <c:pt idx="22">
                  <c:v>5.2245115081739997E-3</c:v>
                </c:pt>
                <c:pt idx="23">
                  <c:v>9.0236847979407002E-3</c:v>
                </c:pt>
                <c:pt idx="24">
                  <c:v>1.8995517057974001E-3</c:v>
                </c:pt>
                <c:pt idx="25">
                  <c:v>-3.7990312470319999E-3</c:v>
                </c:pt>
                <c:pt idx="26">
                  <c:v>-6.6485572630738997E-3</c:v>
                </c:pt>
                <c:pt idx="27">
                  <c:v>0</c:v>
                </c:pt>
                <c:pt idx="28">
                  <c:v>1.8997140930289999E-3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527-4ABB-8B0F-CE7BD62AC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140528"/>
        <c:axId val="171902496"/>
      </c:lineChart>
      <c:dateAx>
        <c:axId val="17114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02496"/>
        <c:crosses val="autoZero"/>
        <c:auto val="1"/>
        <c:lblOffset val="100"/>
        <c:baseTimeUnit val="days"/>
      </c:dateAx>
      <c:valAx>
        <c:axId val="17190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14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90A89-F4B9-45BE-AF74-10B2734A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93A261-A3E0-4CA0-B1BA-A9A661377B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051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313B2-45A4-4FF5-896A-2C9031E94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12A6E-768B-4DCD-AF68-9F2C8141F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50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2018-03-21T20:32:22Z</dcterms:created>
  <dcterms:modified xsi:type="dcterms:W3CDTF">2018-03-21T20:32:26Z</dcterms:modified>
</cp:coreProperties>
</file>