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See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17.289899999999999</c:v>
                </c:pt>
                <c:pt idx="1">
                  <c:v>67.924499999999995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16.6784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F-4910-8226-0F9862E649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VisitMexico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56.6038</c:v>
                </c:pt>
                <c:pt idx="2">
                  <c:v>27.647600000000001</c:v>
                </c:pt>
                <c:pt idx="3">
                  <c:v>0</c:v>
                </c:pt>
                <c:pt idx="4">
                  <c:v>5.7304000000000004</c:v>
                </c:pt>
                <c:pt idx="5">
                  <c:v>-6.5545999999999998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F-4910-8226-0F9862E649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VisitJamaica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17.383900000000001</c:v>
                </c:pt>
                <c:pt idx="1">
                  <c:v>58.490600000000001</c:v>
                </c:pt>
                <c:pt idx="2">
                  <c:v>38.9876</c:v>
                </c:pt>
                <c:pt idx="3">
                  <c:v>0</c:v>
                </c:pt>
                <c:pt idx="4">
                  <c:v>45.197299999999998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F-4910-8226-0F9862E649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Visit Costa Rica - The Costa Rica Tourism Board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18.232399999999998</c:v>
                </c:pt>
                <c:pt idx="1">
                  <c:v>54.716999999999999</c:v>
                </c:pt>
                <c:pt idx="2">
                  <c:v>68.001999999999995</c:v>
                </c:pt>
                <c:pt idx="3">
                  <c:v>0</c:v>
                </c:pt>
                <c:pt idx="4">
                  <c:v>80.008399999999995</c:v>
                </c:pt>
                <c:pt idx="5">
                  <c:v>4.2260999999999997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7F-4910-8226-0F9862E649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Hawaii – gohawaii.com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44.060499999999998</c:v>
                </c:pt>
                <c:pt idx="1">
                  <c:v>9.4339999999999993</c:v>
                </c:pt>
                <c:pt idx="2">
                  <c:v>19.800599999999999</c:v>
                </c:pt>
                <c:pt idx="3">
                  <c:v>0</c:v>
                </c:pt>
                <c:pt idx="4">
                  <c:v>55.972499999999997</c:v>
                </c:pt>
                <c:pt idx="5">
                  <c:v>28.125599999999999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7F-4910-8226-0F9862E649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Visit Cayman Islands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3.9411999999999998</c:v>
                </c:pt>
                <c:pt idx="1">
                  <c:v>100</c:v>
                </c:pt>
                <c:pt idx="2">
                  <c:v>16.502400000000002</c:v>
                </c:pt>
                <c:pt idx="3">
                  <c:v>0</c:v>
                </c:pt>
                <c:pt idx="4">
                  <c:v>49.173299999999998</c:v>
                </c:pt>
                <c:pt idx="5">
                  <c:v>15.8912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7F-4910-8226-0F9862E64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702816"/>
        <c:axId val="292700192"/>
      </c:radarChart>
      <c:catAx>
        <c:axId val="29270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0192"/>
        <c:crosses val="autoZero"/>
        <c:auto val="1"/>
        <c:lblAlgn val="ctr"/>
        <c:lblOffset val="100"/>
        <c:noMultiLvlLbl val="0"/>
      </c:catAx>
      <c:valAx>
        <c:axId val="29270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7F10B-957B-4369-A7BC-19BE42376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6C3F57-1F52-40F8-A818-BCC6C123E8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71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42EEE-8E99-4074-9F93-997D5D6C6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D540F-AA48-419F-9C55-D6FC96640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423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2018-03-21T20:27:50Z</dcterms:created>
  <dcterms:modified xsi:type="dcterms:W3CDTF">2018-03-21T20:27:54Z</dcterms:modified>
</cp:coreProperties>
</file>