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CC524-91DA-41D1-A82E-9C1C00918044}"/>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5154DA2F-1345-42E3-AC9D-BE7F3C2AE57A}"/>
              </a:ext>
            </a:extLst>
          </p:cNvPr>
          <p:cNvGraphicFramePr>
            <a:graphicFrameLocks noGrp="1"/>
          </p:cNvGraphicFramePr>
          <p:nvPr>
            <p:ph type="tbl" sz="quarter" idx="13"/>
            <p:extLst>
              <p:ext uri="{D42A27DB-BD31-4B8C-83A1-F6EECF244321}">
                <p14:modId xmlns:p14="http://schemas.microsoft.com/office/powerpoint/2010/main" val="43088356"/>
              </p:ext>
            </p:extLst>
          </p:nvPr>
        </p:nvGraphicFramePr>
        <p:xfrm>
          <a:off x="457200" y="1731963"/>
          <a:ext cx="8229600" cy="441960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31858758"/>
                    </a:ext>
                  </a:extLst>
                </a:gridCol>
                <a:gridCol w="370332">
                  <a:extLst>
                    <a:ext uri="{9D8B030D-6E8A-4147-A177-3AD203B41FA5}">
                      <a16:colId xmlns:a16="http://schemas.microsoft.com/office/drawing/2014/main" val="1638414049"/>
                    </a:ext>
                  </a:extLst>
                </a:gridCol>
                <a:gridCol w="370332">
                  <a:extLst>
                    <a:ext uri="{9D8B030D-6E8A-4147-A177-3AD203B41FA5}">
                      <a16:colId xmlns:a16="http://schemas.microsoft.com/office/drawing/2014/main" val="1083356973"/>
                    </a:ext>
                  </a:extLst>
                </a:gridCol>
                <a:gridCol w="370332">
                  <a:extLst>
                    <a:ext uri="{9D8B030D-6E8A-4147-A177-3AD203B41FA5}">
                      <a16:colId xmlns:a16="http://schemas.microsoft.com/office/drawing/2014/main" val="2066775137"/>
                    </a:ext>
                  </a:extLst>
                </a:gridCol>
                <a:gridCol w="329184">
                  <a:extLst>
                    <a:ext uri="{9D8B030D-6E8A-4147-A177-3AD203B41FA5}">
                      <a16:colId xmlns:a16="http://schemas.microsoft.com/office/drawing/2014/main" val="1571351873"/>
                    </a:ext>
                  </a:extLst>
                </a:gridCol>
                <a:gridCol w="329184">
                  <a:extLst>
                    <a:ext uri="{9D8B030D-6E8A-4147-A177-3AD203B41FA5}">
                      <a16:colId xmlns:a16="http://schemas.microsoft.com/office/drawing/2014/main" val="1325865255"/>
                    </a:ext>
                  </a:extLst>
                </a:gridCol>
                <a:gridCol w="329184">
                  <a:extLst>
                    <a:ext uri="{9D8B030D-6E8A-4147-A177-3AD203B41FA5}">
                      <a16:colId xmlns:a16="http://schemas.microsoft.com/office/drawing/2014/main" val="2741443169"/>
                    </a:ext>
                  </a:extLst>
                </a:gridCol>
                <a:gridCol w="329184">
                  <a:extLst>
                    <a:ext uri="{9D8B030D-6E8A-4147-A177-3AD203B41FA5}">
                      <a16:colId xmlns:a16="http://schemas.microsoft.com/office/drawing/2014/main" val="616520246"/>
                    </a:ext>
                  </a:extLst>
                </a:gridCol>
                <a:gridCol w="329184">
                  <a:extLst>
                    <a:ext uri="{9D8B030D-6E8A-4147-A177-3AD203B41FA5}">
                      <a16:colId xmlns:a16="http://schemas.microsoft.com/office/drawing/2014/main" val="20238"/>
                    </a:ext>
                  </a:extLst>
                </a:gridCol>
                <a:gridCol w="329184">
                  <a:extLst>
                    <a:ext uri="{9D8B030D-6E8A-4147-A177-3AD203B41FA5}">
                      <a16:colId xmlns:a16="http://schemas.microsoft.com/office/drawing/2014/main" val="2882812027"/>
                    </a:ext>
                  </a:extLst>
                </a:gridCol>
                <a:gridCol w="329184">
                  <a:extLst>
                    <a:ext uri="{9D8B030D-6E8A-4147-A177-3AD203B41FA5}">
                      <a16:colId xmlns:a16="http://schemas.microsoft.com/office/drawing/2014/main" val="3673452425"/>
                    </a:ext>
                  </a:extLst>
                </a:gridCol>
                <a:gridCol w="329184">
                  <a:extLst>
                    <a:ext uri="{9D8B030D-6E8A-4147-A177-3AD203B41FA5}">
                      <a16:colId xmlns:a16="http://schemas.microsoft.com/office/drawing/2014/main" val="507458592"/>
                    </a:ext>
                  </a:extLst>
                </a:gridCol>
                <a:gridCol w="329184">
                  <a:extLst>
                    <a:ext uri="{9D8B030D-6E8A-4147-A177-3AD203B41FA5}">
                      <a16:colId xmlns:a16="http://schemas.microsoft.com/office/drawing/2014/main" val="1973786189"/>
                    </a:ext>
                  </a:extLst>
                </a:gridCol>
                <a:gridCol w="370332">
                  <a:extLst>
                    <a:ext uri="{9D8B030D-6E8A-4147-A177-3AD203B41FA5}">
                      <a16:colId xmlns:a16="http://schemas.microsoft.com/office/drawing/2014/main" val="2600067307"/>
                    </a:ext>
                  </a:extLst>
                </a:gridCol>
                <a:gridCol w="370332">
                  <a:extLst>
                    <a:ext uri="{9D8B030D-6E8A-4147-A177-3AD203B41FA5}">
                      <a16:colId xmlns:a16="http://schemas.microsoft.com/office/drawing/2014/main" val="4137371576"/>
                    </a:ext>
                  </a:extLst>
                </a:gridCol>
                <a:gridCol w="329184">
                  <a:extLst>
                    <a:ext uri="{9D8B030D-6E8A-4147-A177-3AD203B41FA5}">
                      <a16:colId xmlns:a16="http://schemas.microsoft.com/office/drawing/2014/main" val="4242635460"/>
                    </a:ext>
                  </a:extLst>
                </a:gridCol>
                <a:gridCol w="329184">
                  <a:extLst>
                    <a:ext uri="{9D8B030D-6E8A-4147-A177-3AD203B41FA5}">
                      <a16:colId xmlns:a16="http://schemas.microsoft.com/office/drawing/2014/main" val="97613133"/>
                    </a:ext>
                  </a:extLst>
                </a:gridCol>
                <a:gridCol w="370332">
                  <a:extLst>
                    <a:ext uri="{9D8B030D-6E8A-4147-A177-3AD203B41FA5}">
                      <a16:colId xmlns:a16="http://schemas.microsoft.com/office/drawing/2014/main" val="2544056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3714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Taller Pedagógico Montebello - 2018-03-19 20:28:01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1725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Taller Pedagógico Montebello - 2018-03-17 10:39:46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9736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Taller Pedagógico Montebello - 2018-03-17 10:11:18</a:t>
                      </a:r>
                      <a:r>
                        <a:rPr kumimoji="0" lang="es-ES" sz="1000" b="0" i="0" u="none" strike="noStrike" kern="1200" cap="none" spc="0" normalizeH="0" baseline="0" noProof="0">
                          <a:ln>
                            <a:noFill/>
                          </a:ln>
                          <a:solidFill>
                            <a:prstClr val="black"/>
                          </a:solidFill>
                          <a:effectLst/>
                          <a:uLnTx/>
                          <a:uFillTx/>
                          <a:latin typeface="+mn-lt"/>
                          <a:ea typeface="+mn-ea"/>
                          <a:cs typeface="+mn-cs"/>
                        </a:rPr>
                        <a:t>
Oportunidades para el desarrollo de la inteligencia corporal- kinestésica en Montebello y Mi Tallercito.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1749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Taller Pedagógico Montebello - 2018-03-13 12:43:15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2391269"/>
                  </a:ext>
                </a:extLst>
              </a:tr>
            </a:tbl>
          </a:graphicData>
        </a:graphic>
      </p:graphicFrame>
      <p:sp>
        <p:nvSpPr>
          <p:cNvPr id="4" name="Text Placeholder 3">
            <a:extLst>
              <a:ext uri="{FF2B5EF4-FFF2-40B4-BE49-F238E27FC236}">
                <a16:creationId xmlns:a16="http://schemas.microsoft.com/office/drawing/2014/main" id="{4D6E6D8F-CBA0-4E17-8EB8-89F9A4DF32C3}"/>
              </a:ext>
            </a:extLst>
          </p:cNvPr>
          <p:cNvSpPr>
            <a:spLocks noGrp="1"/>
          </p:cNvSpPr>
          <p:nvPr>
            <p:ph type="body" sz="quarter" idx="14"/>
          </p:nvPr>
        </p:nvSpPr>
        <p:spPr/>
        <p:txBody>
          <a:bodyPr/>
          <a:lstStyle/>
          <a:p>
            <a:r>
              <a:rPr lang="en-US"/>
              <a:t>20/01/2018 - 19/03/2018</a:t>
            </a:r>
          </a:p>
        </p:txBody>
      </p:sp>
    </p:spTree>
    <p:extLst>
      <p:ext uri="{BB962C8B-B14F-4D97-AF65-F5344CB8AC3E}">
        <p14:creationId xmlns:p14="http://schemas.microsoft.com/office/powerpoint/2010/main" val="4236622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523F2-BE78-4173-9868-39FFDA4B3B21}"/>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E4FEE390-CE17-43DC-9690-CE5E971E60C5}"/>
              </a:ext>
            </a:extLst>
          </p:cNvPr>
          <p:cNvGraphicFramePr>
            <a:graphicFrameLocks noGrp="1"/>
          </p:cNvGraphicFramePr>
          <p:nvPr>
            <p:ph type="tbl" sz="quarter" idx="13"/>
            <p:extLst>
              <p:ext uri="{D42A27DB-BD31-4B8C-83A1-F6EECF244321}">
                <p14:modId xmlns:p14="http://schemas.microsoft.com/office/powerpoint/2010/main" val="1027546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1659147"/>
                    </a:ext>
                  </a:extLst>
                </a:gridCol>
                <a:gridCol w="370332">
                  <a:extLst>
                    <a:ext uri="{9D8B030D-6E8A-4147-A177-3AD203B41FA5}">
                      <a16:colId xmlns:a16="http://schemas.microsoft.com/office/drawing/2014/main" val="3653767127"/>
                    </a:ext>
                  </a:extLst>
                </a:gridCol>
                <a:gridCol w="370332">
                  <a:extLst>
                    <a:ext uri="{9D8B030D-6E8A-4147-A177-3AD203B41FA5}">
                      <a16:colId xmlns:a16="http://schemas.microsoft.com/office/drawing/2014/main" val="2210690248"/>
                    </a:ext>
                  </a:extLst>
                </a:gridCol>
                <a:gridCol w="370332">
                  <a:extLst>
                    <a:ext uri="{9D8B030D-6E8A-4147-A177-3AD203B41FA5}">
                      <a16:colId xmlns:a16="http://schemas.microsoft.com/office/drawing/2014/main" val="982105922"/>
                    </a:ext>
                  </a:extLst>
                </a:gridCol>
                <a:gridCol w="329184">
                  <a:extLst>
                    <a:ext uri="{9D8B030D-6E8A-4147-A177-3AD203B41FA5}">
                      <a16:colId xmlns:a16="http://schemas.microsoft.com/office/drawing/2014/main" val="3269216536"/>
                    </a:ext>
                  </a:extLst>
                </a:gridCol>
                <a:gridCol w="329184">
                  <a:extLst>
                    <a:ext uri="{9D8B030D-6E8A-4147-A177-3AD203B41FA5}">
                      <a16:colId xmlns:a16="http://schemas.microsoft.com/office/drawing/2014/main" val="1558141295"/>
                    </a:ext>
                  </a:extLst>
                </a:gridCol>
                <a:gridCol w="329184">
                  <a:extLst>
                    <a:ext uri="{9D8B030D-6E8A-4147-A177-3AD203B41FA5}">
                      <a16:colId xmlns:a16="http://schemas.microsoft.com/office/drawing/2014/main" val="3741265038"/>
                    </a:ext>
                  </a:extLst>
                </a:gridCol>
                <a:gridCol w="329184">
                  <a:extLst>
                    <a:ext uri="{9D8B030D-6E8A-4147-A177-3AD203B41FA5}">
                      <a16:colId xmlns:a16="http://schemas.microsoft.com/office/drawing/2014/main" val="2690846811"/>
                    </a:ext>
                  </a:extLst>
                </a:gridCol>
                <a:gridCol w="329184">
                  <a:extLst>
                    <a:ext uri="{9D8B030D-6E8A-4147-A177-3AD203B41FA5}">
                      <a16:colId xmlns:a16="http://schemas.microsoft.com/office/drawing/2014/main" val="3658697779"/>
                    </a:ext>
                  </a:extLst>
                </a:gridCol>
                <a:gridCol w="329184">
                  <a:extLst>
                    <a:ext uri="{9D8B030D-6E8A-4147-A177-3AD203B41FA5}">
                      <a16:colId xmlns:a16="http://schemas.microsoft.com/office/drawing/2014/main" val="310001120"/>
                    </a:ext>
                  </a:extLst>
                </a:gridCol>
                <a:gridCol w="329184">
                  <a:extLst>
                    <a:ext uri="{9D8B030D-6E8A-4147-A177-3AD203B41FA5}">
                      <a16:colId xmlns:a16="http://schemas.microsoft.com/office/drawing/2014/main" val="3856772026"/>
                    </a:ext>
                  </a:extLst>
                </a:gridCol>
                <a:gridCol w="329184">
                  <a:extLst>
                    <a:ext uri="{9D8B030D-6E8A-4147-A177-3AD203B41FA5}">
                      <a16:colId xmlns:a16="http://schemas.microsoft.com/office/drawing/2014/main" val="326732510"/>
                    </a:ext>
                  </a:extLst>
                </a:gridCol>
                <a:gridCol w="329184">
                  <a:extLst>
                    <a:ext uri="{9D8B030D-6E8A-4147-A177-3AD203B41FA5}">
                      <a16:colId xmlns:a16="http://schemas.microsoft.com/office/drawing/2014/main" val="1212940749"/>
                    </a:ext>
                  </a:extLst>
                </a:gridCol>
                <a:gridCol w="370332">
                  <a:extLst>
                    <a:ext uri="{9D8B030D-6E8A-4147-A177-3AD203B41FA5}">
                      <a16:colId xmlns:a16="http://schemas.microsoft.com/office/drawing/2014/main" val="1835543372"/>
                    </a:ext>
                  </a:extLst>
                </a:gridCol>
                <a:gridCol w="370332">
                  <a:extLst>
                    <a:ext uri="{9D8B030D-6E8A-4147-A177-3AD203B41FA5}">
                      <a16:colId xmlns:a16="http://schemas.microsoft.com/office/drawing/2014/main" val="233653547"/>
                    </a:ext>
                  </a:extLst>
                </a:gridCol>
                <a:gridCol w="329184">
                  <a:extLst>
                    <a:ext uri="{9D8B030D-6E8A-4147-A177-3AD203B41FA5}">
                      <a16:colId xmlns:a16="http://schemas.microsoft.com/office/drawing/2014/main" val="726337400"/>
                    </a:ext>
                  </a:extLst>
                </a:gridCol>
                <a:gridCol w="329184">
                  <a:extLst>
                    <a:ext uri="{9D8B030D-6E8A-4147-A177-3AD203B41FA5}">
                      <a16:colId xmlns:a16="http://schemas.microsoft.com/office/drawing/2014/main" val="821041005"/>
                    </a:ext>
                  </a:extLst>
                </a:gridCol>
                <a:gridCol w="370332">
                  <a:extLst>
                    <a:ext uri="{9D8B030D-6E8A-4147-A177-3AD203B41FA5}">
                      <a16:colId xmlns:a16="http://schemas.microsoft.com/office/drawing/2014/main" val="3674301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9845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Taller Pedagógico Montebello - 2018-03-12 20:48:40</a:t>
                      </a:r>
                      <a:r>
                        <a:rPr kumimoji="0" lang="es-ES" sz="1000" b="0" i="0" u="none" strike="noStrike" kern="1200" cap="none" spc="0" normalizeH="0" baseline="0" noProof="0">
                          <a:ln>
                            <a:noFill/>
                          </a:ln>
                          <a:solidFill>
                            <a:prstClr val="black"/>
                          </a:solidFill>
                          <a:effectLst/>
                          <a:uLnTx/>
                          <a:uFillTx/>
                          <a:latin typeface="+mn-lt"/>
                          <a:ea typeface="+mn-ea"/>
                          <a:cs typeface="+mn-cs"/>
                        </a:rPr>
                        <a:t>
Apoyemos a Andre!!!
Andrea Miralles es la bailarina tica de solo 13 años que fué diagnosticada con un agresivo tipo de cáncer que pone en riesgo su vida. El festival busca recaudar fondos para que la joven pueda salvar su pierna.        "Apoyemos a Andre"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5352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Taller Pedagógico Montebello - 2018-03-12 07:02:19</a:t>
                      </a:r>
                      <a:r>
                        <a:rPr kumimoji="0" lang="en-US" sz="1000" b="0" i="0" u="none" strike="noStrike" kern="1200" cap="none" spc="0" normalizeH="0" baseline="0" noProof="0">
                          <a:ln>
                            <a:noFill/>
                          </a:ln>
                          <a:solidFill>
                            <a:prstClr val="black"/>
                          </a:solidFill>
                          <a:effectLst/>
                          <a:uLnTx/>
                          <a:uFillTx/>
                          <a:latin typeface="+mn-lt"/>
                          <a:ea typeface="+mn-ea"/>
                          <a:cs typeface="+mn-cs"/>
                        </a:rPr>
                        <a:t>
TALLERES ROTATIVOS EN SECUNDARIA.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1355381"/>
                  </a:ext>
                </a:extLst>
              </a:tr>
            </a:tbl>
          </a:graphicData>
        </a:graphic>
      </p:graphicFrame>
      <p:sp>
        <p:nvSpPr>
          <p:cNvPr id="4" name="Text Placeholder 3">
            <a:extLst>
              <a:ext uri="{FF2B5EF4-FFF2-40B4-BE49-F238E27FC236}">
                <a16:creationId xmlns:a16="http://schemas.microsoft.com/office/drawing/2014/main" id="{D56DDDA2-C6EE-4CF4-99C1-333C5493FF23}"/>
              </a:ext>
            </a:extLst>
          </p:cNvPr>
          <p:cNvSpPr>
            <a:spLocks noGrp="1"/>
          </p:cNvSpPr>
          <p:nvPr>
            <p:ph type="body" sz="quarter" idx="14"/>
          </p:nvPr>
        </p:nvSpPr>
        <p:spPr/>
        <p:txBody>
          <a:bodyPr/>
          <a:lstStyle/>
          <a:p>
            <a:r>
              <a:rPr lang="en-US"/>
              <a:t>20/01/2018 - 19/03/2018</a:t>
            </a:r>
          </a:p>
        </p:txBody>
      </p:sp>
    </p:spTree>
    <p:extLst>
      <p:ext uri="{BB962C8B-B14F-4D97-AF65-F5344CB8AC3E}">
        <p14:creationId xmlns:p14="http://schemas.microsoft.com/office/powerpoint/2010/main" val="1761350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DFB55-D4B3-40AF-85FF-8EB998CA3632}"/>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19A953D6-4614-4ADA-B67B-9B1A76B06460}"/>
              </a:ext>
            </a:extLst>
          </p:cNvPr>
          <p:cNvGraphicFramePr>
            <a:graphicFrameLocks noGrp="1"/>
          </p:cNvGraphicFramePr>
          <p:nvPr>
            <p:ph type="tbl" sz="quarter" idx="13"/>
            <p:extLst>
              <p:ext uri="{D42A27DB-BD31-4B8C-83A1-F6EECF244321}">
                <p14:modId xmlns:p14="http://schemas.microsoft.com/office/powerpoint/2010/main" val="361789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80514566"/>
                    </a:ext>
                  </a:extLst>
                </a:gridCol>
                <a:gridCol w="370332">
                  <a:extLst>
                    <a:ext uri="{9D8B030D-6E8A-4147-A177-3AD203B41FA5}">
                      <a16:colId xmlns:a16="http://schemas.microsoft.com/office/drawing/2014/main" val="3394727982"/>
                    </a:ext>
                  </a:extLst>
                </a:gridCol>
                <a:gridCol w="370332">
                  <a:extLst>
                    <a:ext uri="{9D8B030D-6E8A-4147-A177-3AD203B41FA5}">
                      <a16:colId xmlns:a16="http://schemas.microsoft.com/office/drawing/2014/main" val="1887184263"/>
                    </a:ext>
                  </a:extLst>
                </a:gridCol>
                <a:gridCol w="370332">
                  <a:extLst>
                    <a:ext uri="{9D8B030D-6E8A-4147-A177-3AD203B41FA5}">
                      <a16:colId xmlns:a16="http://schemas.microsoft.com/office/drawing/2014/main" val="4226388810"/>
                    </a:ext>
                  </a:extLst>
                </a:gridCol>
                <a:gridCol w="329184">
                  <a:extLst>
                    <a:ext uri="{9D8B030D-6E8A-4147-A177-3AD203B41FA5}">
                      <a16:colId xmlns:a16="http://schemas.microsoft.com/office/drawing/2014/main" val="2780717000"/>
                    </a:ext>
                  </a:extLst>
                </a:gridCol>
                <a:gridCol w="329184">
                  <a:extLst>
                    <a:ext uri="{9D8B030D-6E8A-4147-A177-3AD203B41FA5}">
                      <a16:colId xmlns:a16="http://schemas.microsoft.com/office/drawing/2014/main" val="1083149470"/>
                    </a:ext>
                  </a:extLst>
                </a:gridCol>
                <a:gridCol w="329184">
                  <a:extLst>
                    <a:ext uri="{9D8B030D-6E8A-4147-A177-3AD203B41FA5}">
                      <a16:colId xmlns:a16="http://schemas.microsoft.com/office/drawing/2014/main" val="1788185555"/>
                    </a:ext>
                  </a:extLst>
                </a:gridCol>
                <a:gridCol w="329184">
                  <a:extLst>
                    <a:ext uri="{9D8B030D-6E8A-4147-A177-3AD203B41FA5}">
                      <a16:colId xmlns:a16="http://schemas.microsoft.com/office/drawing/2014/main" val="870485587"/>
                    </a:ext>
                  </a:extLst>
                </a:gridCol>
                <a:gridCol w="329184">
                  <a:extLst>
                    <a:ext uri="{9D8B030D-6E8A-4147-A177-3AD203B41FA5}">
                      <a16:colId xmlns:a16="http://schemas.microsoft.com/office/drawing/2014/main" val="618251250"/>
                    </a:ext>
                  </a:extLst>
                </a:gridCol>
                <a:gridCol w="329184">
                  <a:extLst>
                    <a:ext uri="{9D8B030D-6E8A-4147-A177-3AD203B41FA5}">
                      <a16:colId xmlns:a16="http://schemas.microsoft.com/office/drawing/2014/main" val="947435893"/>
                    </a:ext>
                  </a:extLst>
                </a:gridCol>
                <a:gridCol w="329184">
                  <a:extLst>
                    <a:ext uri="{9D8B030D-6E8A-4147-A177-3AD203B41FA5}">
                      <a16:colId xmlns:a16="http://schemas.microsoft.com/office/drawing/2014/main" val="3831604550"/>
                    </a:ext>
                  </a:extLst>
                </a:gridCol>
                <a:gridCol w="329184">
                  <a:extLst>
                    <a:ext uri="{9D8B030D-6E8A-4147-A177-3AD203B41FA5}">
                      <a16:colId xmlns:a16="http://schemas.microsoft.com/office/drawing/2014/main" val="1247686426"/>
                    </a:ext>
                  </a:extLst>
                </a:gridCol>
                <a:gridCol w="329184">
                  <a:extLst>
                    <a:ext uri="{9D8B030D-6E8A-4147-A177-3AD203B41FA5}">
                      <a16:colId xmlns:a16="http://schemas.microsoft.com/office/drawing/2014/main" val="356169938"/>
                    </a:ext>
                  </a:extLst>
                </a:gridCol>
                <a:gridCol w="370332">
                  <a:extLst>
                    <a:ext uri="{9D8B030D-6E8A-4147-A177-3AD203B41FA5}">
                      <a16:colId xmlns:a16="http://schemas.microsoft.com/office/drawing/2014/main" val="402461956"/>
                    </a:ext>
                  </a:extLst>
                </a:gridCol>
                <a:gridCol w="370332">
                  <a:extLst>
                    <a:ext uri="{9D8B030D-6E8A-4147-A177-3AD203B41FA5}">
                      <a16:colId xmlns:a16="http://schemas.microsoft.com/office/drawing/2014/main" val="4176541571"/>
                    </a:ext>
                  </a:extLst>
                </a:gridCol>
                <a:gridCol w="329184">
                  <a:extLst>
                    <a:ext uri="{9D8B030D-6E8A-4147-A177-3AD203B41FA5}">
                      <a16:colId xmlns:a16="http://schemas.microsoft.com/office/drawing/2014/main" val="1719234213"/>
                    </a:ext>
                  </a:extLst>
                </a:gridCol>
                <a:gridCol w="329184">
                  <a:extLst>
                    <a:ext uri="{9D8B030D-6E8A-4147-A177-3AD203B41FA5}">
                      <a16:colId xmlns:a16="http://schemas.microsoft.com/office/drawing/2014/main" val="606800894"/>
                    </a:ext>
                  </a:extLst>
                </a:gridCol>
                <a:gridCol w="370332">
                  <a:extLst>
                    <a:ext uri="{9D8B030D-6E8A-4147-A177-3AD203B41FA5}">
                      <a16:colId xmlns:a16="http://schemas.microsoft.com/office/drawing/2014/main" val="3315458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8070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Taller Pedagógico Montebello - 2018-03-06 08:30:21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7601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Taller Pedagógico Montebello - 2018-03-05 06:00:55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9910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Taller Pedagógico Montebello - 2018-02-28 08:18:12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0914753"/>
                  </a:ext>
                </a:extLst>
              </a:tr>
            </a:tbl>
          </a:graphicData>
        </a:graphic>
      </p:graphicFrame>
      <p:sp>
        <p:nvSpPr>
          <p:cNvPr id="4" name="Text Placeholder 3">
            <a:extLst>
              <a:ext uri="{FF2B5EF4-FFF2-40B4-BE49-F238E27FC236}">
                <a16:creationId xmlns:a16="http://schemas.microsoft.com/office/drawing/2014/main" id="{D0AC9E56-499E-460E-BD8A-5FEBC55E2BFD}"/>
              </a:ext>
            </a:extLst>
          </p:cNvPr>
          <p:cNvSpPr>
            <a:spLocks noGrp="1"/>
          </p:cNvSpPr>
          <p:nvPr>
            <p:ph type="body" sz="quarter" idx="14"/>
          </p:nvPr>
        </p:nvSpPr>
        <p:spPr/>
        <p:txBody>
          <a:bodyPr/>
          <a:lstStyle/>
          <a:p>
            <a:r>
              <a:rPr lang="en-US"/>
              <a:t>20/01/2018 - 19/03/2018</a:t>
            </a:r>
          </a:p>
        </p:txBody>
      </p:sp>
    </p:spTree>
    <p:extLst>
      <p:ext uri="{BB962C8B-B14F-4D97-AF65-F5344CB8AC3E}">
        <p14:creationId xmlns:p14="http://schemas.microsoft.com/office/powerpoint/2010/main" val="3747931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2D787-A9BF-463C-87EB-5939BA456306}"/>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49526BB5-992D-4403-BF3A-89B37301CE26}"/>
              </a:ext>
            </a:extLst>
          </p:cNvPr>
          <p:cNvGraphicFramePr>
            <a:graphicFrameLocks noGrp="1"/>
          </p:cNvGraphicFramePr>
          <p:nvPr>
            <p:ph type="tbl" sz="quarter" idx="13"/>
            <p:extLst>
              <p:ext uri="{D42A27DB-BD31-4B8C-83A1-F6EECF244321}">
                <p14:modId xmlns:p14="http://schemas.microsoft.com/office/powerpoint/2010/main" val="1978094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58633138"/>
                    </a:ext>
                  </a:extLst>
                </a:gridCol>
                <a:gridCol w="370332">
                  <a:extLst>
                    <a:ext uri="{9D8B030D-6E8A-4147-A177-3AD203B41FA5}">
                      <a16:colId xmlns:a16="http://schemas.microsoft.com/office/drawing/2014/main" val="2691856144"/>
                    </a:ext>
                  </a:extLst>
                </a:gridCol>
                <a:gridCol w="370332">
                  <a:extLst>
                    <a:ext uri="{9D8B030D-6E8A-4147-A177-3AD203B41FA5}">
                      <a16:colId xmlns:a16="http://schemas.microsoft.com/office/drawing/2014/main" val="2157943062"/>
                    </a:ext>
                  </a:extLst>
                </a:gridCol>
                <a:gridCol w="370332">
                  <a:extLst>
                    <a:ext uri="{9D8B030D-6E8A-4147-A177-3AD203B41FA5}">
                      <a16:colId xmlns:a16="http://schemas.microsoft.com/office/drawing/2014/main" val="2458682220"/>
                    </a:ext>
                  </a:extLst>
                </a:gridCol>
                <a:gridCol w="329184">
                  <a:extLst>
                    <a:ext uri="{9D8B030D-6E8A-4147-A177-3AD203B41FA5}">
                      <a16:colId xmlns:a16="http://schemas.microsoft.com/office/drawing/2014/main" val="2910532208"/>
                    </a:ext>
                  </a:extLst>
                </a:gridCol>
                <a:gridCol w="329184">
                  <a:extLst>
                    <a:ext uri="{9D8B030D-6E8A-4147-A177-3AD203B41FA5}">
                      <a16:colId xmlns:a16="http://schemas.microsoft.com/office/drawing/2014/main" val="609459000"/>
                    </a:ext>
                  </a:extLst>
                </a:gridCol>
                <a:gridCol w="329184">
                  <a:extLst>
                    <a:ext uri="{9D8B030D-6E8A-4147-A177-3AD203B41FA5}">
                      <a16:colId xmlns:a16="http://schemas.microsoft.com/office/drawing/2014/main" val="2208975969"/>
                    </a:ext>
                  </a:extLst>
                </a:gridCol>
                <a:gridCol w="329184">
                  <a:extLst>
                    <a:ext uri="{9D8B030D-6E8A-4147-A177-3AD203B41FA5}">
                      <a16:colId xmlns:a16="http://schemas.microsoft.com/office/drawing/2014/main" val="2909197924"/>
                    </a:ext>
                  </a:extLst>
                </a:gridCol>
                <a:gridCol w="329184">
                  <a:extLst>
                    <a:ext uri="{9D8B030D-6E8A-4147-A177-3AD203B41FA5}">
                      <a16:colId xmlns:a16="http://schemas.microsoft.com/office/drawing/2014/main" val="31486731"/>
                    </a:ext>
                  </a:extLst>
                </a:gridCol>
                <a:gridCol w="329184">
                  <a:extLst>
                    <a:ext uri="{9D8B030D-6E8A-4147-A177-3AD203B41FA5}">
                      <a16:colId xmlns:a16="http://schemas.microsoft.com/office/drawing/2014/main" val="1002445026"/>
                    </a:ext>
                  </a:extLst>
                </a:gridCol>
                <a:gridCol w="329184">
                  <a:extLst>
                    <a:ext uri="{9D8B030D-6E8A-4147-A177-3AD203B41FA5}">
                      <a16:colId xmlns:a16="http://schemas.microsoft.com/office/drawing/2014/main" val="1352825608"/>
                    </a:ext>
                  </a:extLst>
                </a:gridCol>
                <a:gridCol w="329184">
                  <a:extLst>
                    <a:ext uri="{9D8B030D-6E8A-4147-A177-3AD203B41FA5}">
                      <a16:colId xmlns:a16="http://schemas.microsoft.com/office/drawing/2014/main" val="684205502"/>
                    </a:ext>
                  </a:extLst>
                </a:gridCol>
                <a:gridCol w="329184">
                  <a:extLst>
                    <a:ext uri="{9D8B030D-6E8A-4147-A177-3AD203B41FA5}">
                      <a16:colId xmlns:a16="http://schemas.microsoft.com/office/drawing/2014/main" val="1598700508"/>
                    </a:ext>
                  </a:extLst>
                </a:gridCol>
                <a:gridCol w="370332">
                  <a:extLst>
                    <a:ext uri="{9D8B030D-6E8A-4147-A177-3AD203B41FA5}">
                      <a16:colId xmlns:a16="http://schemas.microsoft.com/office/drawing/2014/main" val="729285400"/>
                    </a:ext>
                  </a:extLst>
                </a:gridCol>
                <a:gridCol w="370332">
                  <a:extLst>
                    <a:ext uri="{9D8B030D-6E8A-4147-A177-3AD203B41FA5}">
                      <a16:colId xmlns:a16="http://schemas.microsoft.com/office/drawing/2014/main" val="2526621030"/>
                    </a:ext>
                  </a:extLst>
                </a:gridCol>
                <a:gridCol w="329184">
                  <a:extLst>
                    <a:ext uri="{9D8B030D-6E8A-4147-A177-3AD203B41FA5}">
                      <a16:colId xmlns:a16="http://schemas.microsoft.com/office/drawing/2014/main" val="2019473442"/>
                    </a:ext>
                  </a:extLst>
                </a:gridCol>
                <a:gridCol w="329184">
                  <a:extLst>
                    <a:ext uri="{9D8B030D-6E8A-4147-A177-3AD203B41FA5}">
                      <a16:colId xmlns:a16="http://schemas.microsoft.com/office/drawing/2014/main" val="1616570740"/>
                    </a:ext>
                  </a:extLst>
                </a:gridCol>
                <a:gridCol w="370332">
                  <a:extLst>
                    <a:ext uri="{9D8B030D-6E8A-4147-A177-3AD203B41FA5}">
                      <a16:colId xmlns:a16="http://schemas.microsoft.com/office/drawing/2014/main" val="3170867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156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Taller Pedagógico Montebello - 2018-02-25 15:56:26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121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Taller Pedagógico Montebello - 2018-02-15 20:57:25</a:t>
                      </a:r>
                      <a:r>
                        <a:rPr kumimoji="0" lang="es-ES" sz="1000" b="0" i="0" u="none" strike="noStrike" kern="1200" cap="none" spc="0" normalizeH="0" baseline="0" noProof="0">
                          <a:ln>
                            <a:noFill/>
                          </a:ln>
                          <a:solidFill>
                            <a:prstClr val="black"/>
                          </a:solidFill>
                          <a:effectLst/>
                          <a:uLnTx/>
                          <a:uFillTx/>
                          <a:latin typeface="+mn-lt"/>
                          <a:ea typeface="+mn-ea"/>
                          <a:cs typeface="+mn-cs"/>
                        </a:rPr>
                        <a:t>
Inicio de la Cuaresma en Montebello.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2082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Taller Pedagógico Montebello - 2018-02-14 14:50:09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1755105"/>
                  </a:ext>
                </a:extLst>
              </a:tr>
            </a:tbl>
          </a:graphicData>
        </a:graphic>
      </p:graphicFrame>
      <p:sp>
        <p:nvSpPr>
          <p:cNvPr id="4" name="Text Placeholder 3">
            <a:extLst>
              <a:ext uri="{FF2B5EF4-FFF2-40B4-BE49-F238E27FC236}">
                <a16:creationId xmlns:a16="http://schemas.microsoft.com/office/drawing/2014/main" id="{98DCD495-CA01-4C68-9C08-C87018C719FE}"/>
              </a:ext>
            </a:extLst>
          </p:cNvPr>
          <p:cNvSpPr>
            <a:spLocks noGrp="1"/>
          </p:cNvSpPr>
          <p:nvPr>
            <p:ph type="body" sz="quarter" idx="14"/>
          </p:nvPr>
        </p:nvSpPr>
        <p:spPr/>
        <p:txBody>
          <a:bodyPr/>
          <a:lstStyle/>
          <a:p>
            <a:r>
              <a:rPr lang="en-US"/>
              <a:t>20/01/2018 - 19/03/2018</a:t>
            </a:r>
          </a:p>
        </p:txBody>
      </p:sp>
    </p:spTree>
    <p:extLst>
      <p:ext uri="{BB962C8B-B14F-4D97-AF65-F5344CB8AC3E}">
        <p14:creationId xmlns:p14="http://schemas.microsoft.com/office/powerpoint/2010/main" val="1854875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3A2A3-F0F5-4B60-8AC8-FA27B7147D20}"/>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E7EDF667-EA78-4AD5-9620-8EAA4052EAD5}"/>
              </a:ext>
            </a:extLst>
          </p:cNvPr>
          <p:cNvGraphicFramePr>
            <a:graphicFrameLocks noGrp="1"/>
          </p:cNvGraphicFramePr>
          <p:nvPr>
            <p:ph type="tbl" sz="quarter" idx="13"/>
            <p:extLst>
              <p:ext uri="{D42A27DB-BD31-4B8C-83A1-F6EECF244321}">
                <p14:modId xmlns:p14="http://schemas.microsoft.com/office/powerpoint/2010/main" val="199687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8273532"/>
                    </a:ext>
                  </a:extLst>
                </a:gridCol>
                <a:gridCol w="370332">
                  <a:extLst>
                    <a:ext uri="{9D8B030D-6E8A-4147-A177-3AD203B41FA5}">
                      <a16:colId xmlns:a16="http://schemas.microsoft.com/office/drawing/2014/main" val="481434712"/>
                    </a:ext>
                  </a:extLst>
                </a:gridCol>
                <a:gridCol w="370332">
                  <a:extLst>
                    <a:ext uri="{9D8B030D-6E8A-4147-A177-3AD203B41FA5}">
                      <a16:colId xmlns:a16="http://schemas.microsoft.com/office/drawing/2014/main" val="4019546994"/>
                    </a:ext>
                  </a:extLst>
                </a:gridCol>
                <a:gridCol w="370332">
                  <a:extLst>
                    <a:ext uri="{9D8B030D-6E8A-4147-A177-3AD203B41FA5}">
                      <a16:colId xmlns:a16="http://schemas.microsoft.com/office/drawing/2014/main" val="2556018718"/>
                    </a:ext>
                  </a:extLst>
                </a:gridCol>
                <a:gridCol w="329184">
                  <a:extLst>
                    <a:ext uri="{9D8B030D-6E8A-4147-A177-3AD203B41FA5}">
                      <a16:colId xmlns:a16="http://schemas.microsoft.com/office/drawing/2014/main" val="1981745855"/>
                    </a:ext>
                  </a:extLst>
                </a:gridCol>
                <a:gridCol w="329184">
                  <a:extLst>
                    <a:ext uri="{9D8B030D-6E8A-4147-A177-3AD203B41FA5}">
                      <a16:colId xmlns:a16="http://schemas.microsoft.com/office/drawing/2014/main" val="1755551386"/>
                    </a:ext>
                  </a:extLst>
                </a:gridCol>
                <a:gridCol w="329184">
                  <a:extLst>
                    <a:ext uri="{9D8B030D-6E8A-4147-A177-3AD203B41FA5}">
                      <a16:colId xmlns:a16="http://schemas.microsoft.com/office/drawing/2014/main" val="2101515533"/>
                    </a:ext>
                  </a:extLst>
                </a:gridCol>
                <a:gridCol w="329184">
                  <a:extLst>
                    <a:ext uri="{9D8B030D-6E8A-4147-A177-3AD203B41FA5}">
                      <a16:colId xmlns:a16="http://schemas.microsoft.com/office/drawing/2014/main" val="3855876995"/>
                    </a:ext>
                  </a:extLst>
                </a:gridCol>
                <a:gridCol w="329184">
                  <a:extLst>
                    <a:ext uri="{9D8B030D-6E8A-4147-A177-3AD203B41FA5}">
                      <a16:colId xmlns:a16="http://schemas.microsoft.com/office/drawing/2014/main" val="3793929968"/>
                    </a:ext>
                  </a:extLst>
                </a:gridCol>
                <a:gridCol w="329184">
                  <a:extLst>
                    <a:ext uri="{9D8B030D-6E8A-4147-A177-3AD203B41FA5}">
                      <a16:colId xmlns:a16="http://schemas.microsoft.com/office/drawing/2014/main" val="4053862723"/>
                    </a:ext>
                  </a:extLst>
                </a:gridCol>
                <a:gridCol w="329184">
                  <a:extLst>
                    <a:ext uri="{9D8B030D-6E8A-4147-A177-3AD203B41FA5}">
                      <a16:colId xmlns:a16="http://schemas.microsoft.com/office/drawing/2014/main" val="2098056748"/>
                    </a:ext>
                  </a:extLst>
                </a:gridCol>
                <a:gridCol w="329184">
                  <a:extLst>
                    <a:ext uri="{9D8B030D-6E8A-4147-A177-3AD203B41FA5}">
                      <a16:colId xmlns:a16="http://schemas.microsoft.com/office/drawing/2014/main" val="4287472307"/>
                    </a:ext>
                  </a:extLst>
                </a:gridCol>
                <a:gridCol w="329184">
                  <a:extLst>
                    <a:ext uri="{9D8B030D-6E8A-4147-A177-3AD203B41FA5}">
                      <a16:colId xmlns:a16="http://schemas.microsoft.com/office/drawing/2014/main" val="429688454"/>
                    </a:ext>
                  </a:extLst>
                </a:gridCol>
                <a:gridCol w="370332">
                  <a:extLst>
                    <a:ext uri="{9D8B030D-6E8A-4147-A177-3AD203B41FA5}">
                      <a16:colId xmlns:a16="http://schemas.microsoft.com/office/drawing/2014/main" val="3046398482"/>
                    </a:ext>
                  </a:extLst>
                </a:gridCol>
                <a:gridCol w="370332">
                  <a:extLst>
                    <a:ext uri="{9D8B030D-6E8A-4147-A177-3AD203B41FA5}">
                      <a16:colId xmlns:a16="http://schemas.microsoft.com/office/drawing/2014/main" val="1846472203"/>
                    </a:ext>
                  </a:extLst>
                </a:gridCol>
                <a:gridCol w="329184">
                  <a:extLst>
                    <a:ext uri="{9D8B030D-6E8A-4147-A177-3AD203B41FA5}">
                      <a16:colId xmlns:a16="http://schemas.microsoft.com/office/drawing/2014/main" val="3245895909"/>
                    </a:ext>
                  </a:extLst>
                </a:gridCol>
                <a:gridCol w="329184">
                  <a:extLst>
                    <a:ext uri="{9D8B030D-6E8A-4147-A177-3AD203B41FA5}">
                      <a16:colId xmlns:a16="http://schemas.microsoft.com/office/drawing/2014/main" val="1440553133"/>
                    </a:ext>
                  </a:extLst>
                </a:gridCol>
                <a:gridCol w="370332">
                  <a:extLst>
                    <a:ext uri="{9D8B030D-6E8A-4147-A177-3AD203B41FA5}">
                      <a16:colId xmlns:a16="http://schemas.microsoft.com/office/drawing/2014/main" val="2373326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9106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Taller Pedagógico Montebello - 2018-02-14 14:33:10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3746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Taller Pedagógico Montebello - 2018-02-13 21:01:00</a:t>
                      </a:r>
                      <a:r>
                        <a:rPr kumimoji="0" lang="es-ES" sz="1000" b="0" i="0" u="none" strike="noStrike" kern="1200" cap="none" spc="0" normalizeH="0" baseline="0" noProof="0">
                          <a:ln>
                            <a:noFill/>
                          </a:ln>
                          <a:solidFill>
                            <a:prstClr val="black"/>
                          </a:solidFill>
                          <a:effectLst/>
                          <a:uLnTx/>
                          <a:uFillTx/>
                          <a:latin typeface="+mn-lt"/>
                          <a:ea typeface="+mn-ea"/>
                          <a:cs typeface="+mn-cs"/>
                        </a:rPr>
                        <a:t>
Estimulamos el desarrollo de la inteligencia espiritual en nuestros estudiantes mediante experiencias variadas, pero siempre respetando el credo o la filosofía propia de cada familia.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2862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Taller Pedagógico Montebello - 2018-02-12 06:35:00</a:t>
                      </a:r>
                      <a:r>
                        <a:rPr kumimoji="0" lang="es-ES" sz="1000" b="0" i="0" u="none" strike="noStrike" kern="1200" cap="none" spc="0" normalizeH="0" baseline="0" noProof="0">
                          <a:ln>
                            <a:noFill/>
                          </a:ln>
                          <a:solidFill>
                            <a:prstClr val="black"/>
                          </a:solidFill>
                          <a:effectLst/>
                          <a:uLnTx/>
                          <a:uFillTx/>
                          <a:latin typeface="+mn-lt"/>
                          <a:ea typeface="+mn-ea"/>
                          <a:cs typeface="+mn-cs"/>
                        </a:rPr>
                        <a:t>
Disfrute cada momento de la vida de sus hijos, el tiempo es ahora...y pasa rápido!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3590406"/>
                  </a:ext>
                </a:extLst>
              </a:tr>
            </a:tbl>
          </a:graphicData>
        </a:graphic>
      </p:graphicFrame>
      <p:sp>
        <p:nvSpPr>
          <p:cNvPr id="4" name="Text Placeholder 3">
            <a:extLst>
              <a:ext uri="{FF2B5EF4-FFF2-40B4-BE49-F238E27FC236}">
                <a16:creationId xmlns:a16="http://schemas.microsoft.com/office/drawing/2014/main" id="{345606FD-A877-49D7-98AC-3062D7C4C4C4}"/>
              </a:ext>
            </a:extLst>
          </p:cNvPr>
          <p:cNvSpPr>
            <a:spLocks noGrp="1"/>
          </p:cNvSpPr>
          <p:nvPr>
            <p:ph type="body" sz="quarter" idx="14"/>
          </p:nvPr>
        </p:nvSpPr>
        <p:spPr/>
        <p:txBody>
          <a:bodyPr/>
          <a:lstStyle/>
          <a:p>
            <a:r>
              <a:rPr lang="en-US"/>
              <a:t>20/01/2018 - 19/03/2018</a:t>
            </a:r>
          </a:p>
        </p:txBody>
      </p:sp>
    </p:spTree>
    <p:extLst>
      <p:ext uri="{BB962C8B-B14F-4D97-AF65-F5344CB8AC3E}">
        <p14:creationId xmlns:p14="http://schemas.microsoft.com/office/powerpoint/2010/main" val="533384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F9147-EFC7-4F52-B362-773F989602E3}"/>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17900EC1-1170-458F-A42D-B8B5620DC139}"/>
              </a:ext>
            </a:extLst>
          </p:cNvPr>
          <p:cNvGraphicFramePr>
            <a:graphicFrameLocks noGrp="1"/>
          </p:cNvGraphicFramePr>
          <p:nvPr>
            <p:ph type="tbl" sz="quarter" idx="13"/>
            <p:extLst>
              <p:ext uri="{D42A27DB-BD31-4B8C-83A1-F6EECF244321}">
                <p14:modId xmlns:p14="http://schemas.microsoft.com/office/powerpoint/2010/main" val="2670044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39234276"/>
                    </a:ext>
                  </a:extLst>
                </a:gridCol>
                <a:gridCol w="370332">
                  <a:extLst>
                    <a:ext uri="{9D8B030D-6E8A-4147-A177-3AD203B41FA5}">
                      <a16:colId xmlns:a16="http://schemas.microsoft.com/office/drawing/2014/main" val="1389650510"/>
                    </a:ext>
                  </a:extLst>
                </a:gridCol>
                <a:gridCol w="370332">
                  <a:extLst>
                    <a:ext uri="{9D8B030D-6E8A-4147-A177-3AD203B41FA5}">
                      <a16:colId xmlns:a16="http://schemas.microsoft.com/office/drawing/2014/main" val="354672341"/>
                    </a:ext>
                  </a:extLst>
                </a:gridCol>
                <a:gridCol w="370332">
                  <a:extLst>
                    <a:ext uri="{9D8B030D-6E8A-4147-A177-3AD203B41FA5}">
                      <a16:colId xmlns:a16="http://schemas.microsoft.com/office/drawing/2014/main" val="1207436636"/>
                    </a:ext>
                  </a:extLst>
                </a:gridCol>
                <a:gridCol w="329184">
                  <a:extLst>
                    <a:ext uri="{9D8B030D-6E8A-4147-A177-3AD203B41FA5}">
                      <a16:colId xmlns:a16="http://schemas.microsoft.com/office/drawing/2014/main" val="373588230"/>
                    </a:ext>
                  </a:extLst>
                </a:gridCol>
                <a:gridCol w="329184">
                  <a:extLst>
                    <a:ext uri="{9D8B030D-6E8A-4147-A177-3AD203B41FA5}">
                      <a16:colId xmlns:a16="http://schemas.microsoft.com/office/drawing/2014/main" val="3319410686"/>
                    </a:ext>
                  </a:extLst>
                </a:gridCol>
                <a:gridCol w="329184">
                  <a:extLst>
                    <a:ext uri="{9D8B030D-6E8A-4147-A177-3AD203B41FA5}">
                      <a16:colId xmlns:a16="http://schemas.microsoft.com/office/drawing/2014/main" val="2789360838"/>
                    </a:ext>
                  </a:extLst>
                </a:gridCol>
                <a:gridCol w="329184">
                  <a:extLst>
                    <a:ext uri="{9D8B030D-6E8A-4147-A177-3AD203B41FA5}">
                      <a16:colId xmlns:a16="http://schemas.microsoft.com/office/drawing/2014/main" val="3901455880"/>
                    </a:ext>
                  </a:extLst>
                </a:gridCol>
                <a:gridCol w="329184">
                  <a:extLst>
                    <a:ext uri="{9D8B030D-6E8A-4147-A177-3AD203B41FA5}">
                      <a16:colId xmlns:a16="http://schemas.microsoft.com/office/drawing/2014/main" val="595105973"/>
                    </a:ext>
                  </a:extLst>
                </a:gridCol>
                <a:gridCol w="329184">
                  <a:extLst>
                    <a:ext uri="{9D8B030D-6E8A-4147-A177-3AD203B41FA5}">
                      <a16:colId xmlns:a16="http://schemas.microsoft.com/office/drawing/2014/main" val="253731074"/>
                    </a:ext>
                  </a:extLst>
                </a:gridCol>
                <a:gridCol w="329184">
                  <a:extLst>
                    <a:ext uri="{9D8B030D-6E8A-4147-A177-3AD203B41FA5}">
                      <a16:colId xmlns:a16="http://schemas.microsoft.com/office/drawing/2014/main" val="1825574834"/>
                    </a:ext>
                  </a:extLst>
                </a:gridCol>
                <a:gridCol w="329184">
                  <a:extLst>
                    <a:ext uri="{9D8B030D-6E8A-4147-A177-3AD203B41FA5}">
                      <a16:colId xmlns:a16="http://schemas.microsoft.com/office/drawing/2014/main" val="4290371093"/>
                    </a:ext>
                  </a:extLst>
                </a:gridCol>
                <a:gridCol w="329184">
                  <a:extLst>
                    <a:ext uri="{9D8B030D-6E8A-4147-A177-3AD203B41FA5}">
                      <a16:colId xmlns:a16="http://schemas.microsoft.com/office/drawing/2014/main" val="1854125794"/>
                    </a:ext>
                  </a:extLst>
                </a:gridCol>
                <a:gridCol w="370332">
                  <a:extLst>
                    <a:ext uri="{9D8B030D-6E8A-4147-A177-3AD203B41FA5}">
                      <a16:colId xmlns:a16="http://schemas.microsoft.com/office/drawing/2014/main" val="2578335015"/>
                    </a:ext>
                  </a:extLst>
                </a:gridCol>
                <a:gridCol w="370332">
                  <a:extLst>
                    <a:ext uri="{9D8B030D-6E8A-4147-A177-3AD203B41FA5}">
                      <a16:colId xmlns:a16="http://schemas.microsoft.com/office/drawing/2014/main" val="227114340"/>
                    </a:ext>
                  </a:extLst>
                </a:gridCol>
                <a:gridCol w="329184">
                  <a:extLst>
                    <a:ext uri="{9D8B030D-6E8A-4147-A177-3AD203B41FA5}">
                      <a16:colId xmlns:a16="http://schemas.microsoft.com/office/drawing/2014/main" val="1714983019"/>
                    </a:ext>
                  </a:extLst>
                </a:gridCol>
                <a:gridCol w="329184">
                  <a:extLst>
                    <a:ext uri="{9D8B030D-6E8A-4147-A177-3AD203B41FA5}">
                      <a16:colId xmlns:a16="http://schemas.microsoft.com/office/drawing/2014/main" val="1698524833"/>
                    </a:ext>
                  </a:extLst>
                </a:gridCol>
                <a:gridCol w="370332">
                  <a:extLst>
                    <a:ext uri="{9D8B030D-6E8A-4147-A177-3AD203B41FA5}">
                      <a16:colId xmlns:a16="http://schemas.microsoft.com/office/drawing/2014/main" val="3184342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119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Taller Pedagógico Montebello - 2018-02-09 14:17:12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9864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Taller Pedagógico Montebello - 2018-02-06 12:27:21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5665566"/>
                  </a:ext>
                </a:extLst>
              </a:tr>
            </a:tbl>
          </a:graphicData>
        </a:graphic>
      </p:graphicFrame>
      <p:sp>
        <p:nvSpPr>
          <p:cNvPr id="4" name="Text Placeholder 3">
            <a:extLst>
              <a:ext uri="{FF2B5EF4-FFF2-40B4-BE49-F238E27FC236}">
                <a16:creationId xmlns:a16="http://schemas.microsoft.com/office/drawing/2014/main" id="{07611CBB-895B-4280-AC38-2F538B7F0DDC}"/>
              </a:ext>
            </a:extLst>
          </p:cNvPr>
          <p:cNvSpPr>
            <a:spLocks noGrp="1"/>
          </p:cNvSpPr>
          <p:nvPr>
            <p:ph type="body" sz="quarter" idx="14"/>
          </p:nvPr>
        </p:nvSpPr>
        <p:spPr/>
        <p:txBody>
          <a:bodyPr/>
          <a:lstStyle/>
          <a:p>
            <a:r>
              <a:rPr lang="en-US"/>
              <a:t>20/01/2018 - 19/03/2018</a:t>
            </a:r>
          </a:p>
        </p:txBody>
      </p:sp>
    </p:spTree>
    <p:extLst>
      <p:ext uri="{BB962C8B-B14F-4D97-AF65-F5344CB8AC3E}">
        <p14:creationId xmlns:p14="http://schemas.microsoft.com/office/powerpoint/2010/main" val="2990924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FE7F7-6D4B-4EA9-A7D5-380FCA01C660}"/>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FD16B05B-2831-465B-A61F-53444D388495}"/>
              </a:ext>
            </a:extLst>
          </p:cNvPr>
          <p:cNvGraphicFramePr>
            <a:graphicFrameLocks noGrp="1"/>
          </p:cNvGraphicFramePr>
          <p:nvPr>
            <p:ph type="tbl" sz="quarter" idx="13"/>
            <p:extLst>
              <p:ext uri="{D42A27DB-BD31-4B8C-83A1-F6EECF244321}">
                <p14:modId xmlns:p14="http://schemas.microsoft.com/office/powerpoint/2010/main" val="637129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32448478"/>
                    </a:ext>
                  </a:extLst>
                </a:gridCol>
                <a:gridCol w="370332">
                  <a:extLst>
                    <a:ext uri="{9D8B030D-6E8A-4147-A177-3AD203B41FA5}">
                      <a16:colId xmlns:a16="http://schemas.microsoft.com/office/drawing/2014/main" val="355436093"/>
                    </a:ext>
                  </a:extLst>
                </a:gridCol>
                <a:gridCol w="370332">
                  <a:extLst>
                    <a:ext uri="{9D8B030D-6E8A-4147-A177-3AD203B41FA5}">
                      <a16:colId xmlns:a16="http://schemas.microsoft.com/office/drawing/2014/main" val="1406574645"/>
                    </a:ext>
                  </a:extLst>
                </a:gridCol>
                <a:gridCol w="370332">
                  <a:extLst>
                    <a:ext uri="{9D8B030D-6E8A-4147-A177-3AD203B41FA5}">
                      <a16:colId xmlns:a16="http://schemas.microsoft.com/office/drawing/2014/main" val="1185461285"/>
                    </a:ext>
                  </a:extLst>
                </a:gridCol>
                <a:gridCol w="329184">
                  <a:extLst>
                    <a:ext uri="{9D8B030D-6E8A-4147-A177-3AD203B41FA5}">
                      <a16:colId xmlns:a16="http://schemas.microsoft.com/office/drawing/2014/main" val="3082368597"/>
                    </a:ext>
                  </a:extLst>
                </a:gridCol>
                <a:gridCol w="329184">
                  <a:extLst>
                    <a:ext uri="{9D8B030D-6E8A-4147-A177-3AD203B41FA5}">
                      <a16:colId xmlns:a16="http://schemas.microsoft.com/office/drawing/2014/main" val="4177545278"/>
                    </a:ext>
                  </a:extLst>
                </a:gridCol>
                <a:gridCol w="329184">
                  <a:extLst>
                    <a:ext uri="{9D8B030D-6E8A-4147-A177-3AD203B41FA5}">
                      <a16:colId xmlns:a16="http://schemas.microsoft.com/office/drawing/2014/main" val="1258667324"/>
                    </a:ext>
                  </a:extLst>
                </a:gridCol>
                <a:gridCol w="329184">
                  <a:extLst>
                    <a:ext uri="{9D8B030D-6E8A-4147-A177-3AD203B41FA5}">
                      <a16:colId xmlns:a16="http://schemas.microsoft.com/office/drawing/2014/main" val="3800312594"/>
                    </a:ext>
                  </a:extLst>
                </a:gridCol>
                <a:gridCol w="329184">
                  <a:extLst>
                    <a:ext uri="{9D8B030D-6E8A-4147-A177-3AD203B41FA5}">
                      <a16:colId xmlns:a16="http://schemas.microsoft.com/office/drawing/2014/main" val="53766124"/>
                    </a:ext>
                  </a:extLst>
                </a:gridCol>
                <a:gridCol w="329184">
                  <a:extLst>
                    <a:ext uri="{9D8B030D-6E8A-4147-A177-3AD203B41FA5}">
                      <a16:colId xmlns:a16="http://schemas.microsoft.com/office/drawing/2014/main" val="956372029"/>
                    </a:ext>
                  </a:extLst>
                </a:gridCol>
                <a:gridCol w="329184">
                  <a:extLst>
                    <a:ext uri="{9D8B030D-6E8A-4147-A177-3AD203B41FA5}">
                      <a16:colId xmlns:a16="http://schemas.microsoft.com/office/drawing/2014/main" val="1220525531"/>
                    </a:ext>
                  </a:extLst>
                </a:gridCol>
                <a:gridCol w="329184">
                  <a:extLst>
                    <a:ext uri="{9D8B030D-6E8A-4147-A177-3AD203B41FA5}">
                      <a16:colId xmlns:a16="http://schemas.microsoft.com/office/drawing/2014/main" val="966373178"/>
                    </a:ext>
                  </a:extLst>
                </a:gridCol>
                <a:gridCol w="329184">
                  <a:extLst>
                    <a:ext uri="{9D8B030D-6E8A-4147-A177-3AD203B41FA5}">
                      <a16:colId xmlns:a16="http://schemas.microsoft.com/office/drawing/2014/main" val="2253064738"/>
                    </a:ext>
                  </a:extLst>
                </a:gridCol>
                <a:gridCol w="370332">
                  <a:extLst>
                    <a:ext uri="{9D8B030D-6E8A-4147-A177-3AD203B41FA5}">
                      <a16:colId xmlns:a16="http://schemas.microsoft.com/office/drawing/2014/main" val="3979505517"/>
                    </a:ext>
                  </a:extLst>
                </a:gridCol>
                <a:gridCol w="370332">
                  <a:extLst>
                    <a:ext uri="{9D8B030D-6E8A-4147-A177-3AD203B41FA5}">
                      <a16:colId xmlns:a16="http://schemas.microsoft.com/office/drawing/2014/main" val="428790236"/>
                    </a:ext>
                  </a:extLst>
                </a:gridCol>
                <a:gridCol w="329184">
                  <a:extLst>
                    <a:ext uri="{9D8B030D-6E8A-4147-A177-3AD203B41FA5}">
                      <a16:colId xmlns:a16="http://schemas.microsoft.com/office/drawing/2014/main" val="927243002"/>
                    </a:ext>
                  </a:extLst>
                </a:gridCol>
                <a:gridCol w="329184">
                  <a:extLst>
                    <a:ext uri="{9D8B030D-6E8A-4147-A177-3AD203B41FA5}">
                      <a16:colId xmlns:a16="http://schemas.microsoft.com/office/drawing/2014/main" val="1410059902"/>
                    </a:ext>
                  </a:extLst>
                </a:gridCol>
                <a:gridCol w="370332">
                  <a:extLst>
                    <a:ext uri="{9D8B030D-6E8A-4147-A177-3AD203B41FA5}">
                      <a16:colId xmlns:a16="http://schemas.microsoft.com/office/drawing/2014/main" val="2590981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2988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Taller Pedagógico Montebello - 2018-02-04 06:11:54</a:t>
                      </a:r>
                      <a:r>
                        <a:rPr kumimoji="0" lang="es-ES" sz="1000" b="0" i="0" u="none" strike="noStrike" kern="1200" cap="none" spc="0" normalizeH="0" baseline="0" noProof="0">
                          <a:ln>
                            <a:noFill/>
                          </a:ln>
                          <a:solidFill>
                            <a:prstClr val="black"/>
                          </a:solidFill>
                          <a:effectLst/>
                          <a:uLnTx/>
                          <a:uFillTx/>
                          <a:latin typeface="+mn-lt"/>
                          <a:ea typeface="+mn-ea"/>
                          <a:cs typeface="+mn-cs"/>
                        </a:rPr>
                        <a:t>
Hoy es un día muy importante, un día en que , como padres, tenemos la oportunidad de dar una lección de civismo a nuestros hijos. 
Vayamos en familia y con entusiasmo a emitir nuestro voto que es un privilegio negado a muchos.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4930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Taller Pedagógico Montebello - 2018-02-03 08:20:29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756947"/>
                  </a:ext>
                </a:extLst>
              </a:tr>
            </a:tbl>
          </a:graphicData>
        </a:graphic>
      </p:graphicFrame>
      <p:sp>
        <p:nvSpPr>
          <p:cNvPr id="4" name="Text Placeholder 3">
            <a:extLst>
              <a:ext uri="{FF2B5EF4-FFF2-40B4-BE49-F238E27FC236}">
                <a16:creationId xmlns:a16="http://schemas.microsoft.com/office/drawing/2014/main" id="{4576EF2D-9BEF-467B-80CE-58359EC49C84}"/>
              </a:ext>
            </a:extLst>
          </p:cNvPr>
          <p:cNvSpPr>
            <a:spLocks noGrp="1"/>
          </p:cNvSpPr>
          <p:nvPr>
            <p:ph type="body" sz="quarter" idx="14"/>
          </p:nvPr>
        </p:nvSpPr>
        <p:spPr/>
        <p:txBody>
          <a:bodyPr/>
          <a:lstStyle/>
          <a:p>
            <a:r>
              <a:rPr lang="en-US"/>
              <a:t>20/01/2018 - 19/03/2018</a:t>
            </a:r>
          </a:p>
        </p:txBody>
      </p:sp>
    </p:spTree>
    <p:extLst>
      <p:ext uri="{BB962C8B-B14F-4D97-AF65-F5344CB8AC3E}">
        <p14:creationId xmlns:p14="http://schemas.microsoft.com/office/powerpoint/2010/main" val="3576013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35ADC-61E7-4220-B3C6-3E0B86DD18C7}"/>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757245CF-C4E4-4F8C-B49D-275CA3017533}"/>
              </a:ext>
            </a:extLst>
          </p:cNvPr>
          <p:cNvGraphicFramePr>
            <a:graphicFrameLocks noGrp="1"/>
          </p:cNvGraphicFramePr>
          <p:nvPr>
            <p:ph type="tbl" sz="quarter" idx="13"/>
            <p:extLst>
              <p:ext uri="{D42A27DB-BD31-4B8C-83A1-F6EECF244321}">
                <p14:modId xmlns:p14="http://schemas.microsoft.com/office/powerpoint/2010/main" val="414027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12540848"/>
                    </a:ext>
                  </a:extLst>
                </a:gridCol>
                <a:gridCol w="370332">
                  <a:extLst>
                    <a:ext uri="{9D8B030D-6E8A-4147-A177-3AD203B41FA5}">
                      <a16:colId xmlns:a16="http://schemas.microsoft.com/office/drawing/2014/main" val="1276546613"/>
                    </a:ext>
                  </a:extLst>
                </a:gridCol>
                <a:gridCol w="370332">
                  <a:extLst>
                    <a:ext uri="{9D8B030D-6E8A-4147-A177-3AD203B41FA5}">
                      <a16:colId xmlns:a16="http://schemas.microsoft.com/office/drawing/2014/main" val="2552034149"/>
                    </a:ext>
                  </a:extLst>
                </a:gridCol>
                <a:gridCol w="370332">
                  <a:extLst>
                    <a:ext uri="{9D8B030D-6E8A-4147-A177-3AD203B41FA5}">
                      <a16:colId xmlns:a16="http://schemas.microsoft.com/office/drawing/2014/main" val="307948598"/>
                    </a:ext>
                  </a:extLst>
                </a:gridCol>
                <a:gridCol w="329184">
                  <a:extLst>
                    <a:ext uri="{9D8B030D-6E8A-4147-A177-3AD203B41FA5}">
                      <a16:colId xmlns:a16="http://schemas.microsoft.com/office/drawing/2014/main" val="1153523319"/>
                    </a:ext>
                  </a:extLst>
                </a:gridCol>
                <a:gridCol w="329184">
                  <a:extLst>
                    <a:ext uri="{9D8B030D-6E8A-4147-A177-3AD203B41FA5}">
                      <a16:colId xmlns:a16="http://schemas.microsoft.com/office/drawing/2014/main" val="1411596789"/>
                    </a:ext>
                  </a:extLst>
                </a:gridCol>
                <a:gridCol w="329184">
                  <a:extLst>
                    <a:ext uri="{9D8B030D-6E8A-4147-A177-3AD203B41FA5}">
                      <a16:colId xmlns:a16="http://schemas.microsoft.com/office/drawing/2014/main" val="3841954002"/>
                    </a:ext>
                  </a:extLst>
                </a:gridCol>
                <a:gridCol w="329184">
                  <a:extLst>
                    <a:ext uri="{9D8B030D-6E8A-4147-A177-3AD203B41FA5}">
                      <a16:colId xmlns:a16="http://schemas.microsoft.com/office/drawing/2014/main" val="3584271056"/>
                    </a:ext>
                  </a:extLst>
                </a:gridCol>
                <a:gridCol w="329184">
                  <a:extLst>
                    <a:ext uri="{9D8B030D-6E8A-4147-A177-3AD203B41FA5}">
                      <a16:colId xmlns:a16="http://schemas.microsoft.com/office/drawing/2014/main" val="3190380778"/>
                    </a:ext>
                  </a:extLst>
                </a:gridCol>
                <a:gridCol w="329184">
                  <a:extLst>
                    <a:ext uri="{9D8B030D-6E8A-4147-A177-3AD203B41FA5}">
                      <a16:colId xmlns:a16="http://schemas.microsoft.com/office/drawing/2014/main" val="1467669231"/>
                    </a:ext>
                  </a:extLst>
                </a:gridCol>
                <a:gridCol w="329184">
                  <a:extLst>
                    <a:ext uri="{9D8B030D-6E8A-4147-A177-3AD203B41FA5}">
                      <a16:colId xmlns:a16="http://schemas.microsoft.com/office/drawing/2014/main" val="2358119838"/>
                    </a:ext>
                  </a:extLst>
                </a:gridCol>
                <a:gridCol w="329184">
                  <a:extLst>
                    <a:ext uri="{9D8B030D-6E8A-4147-A177-3AD203B41FA5}">
                      <a16:colId xmlns:a16="http://schemas.microsoft.com/office/drawing/2014/main" val="2389862469"/>
                    </a:ext>
                  </a:extLst>
                </a:gridCol>
                <a:gridCol w="329184">
                  <a:extLst>
                    <a:ext uri="{9D8B030D-6E8A-4147-A177-3AD203B41FA5}">
                      <a16:colId xmlns:a16="http://schemas.microsoft.com/office/drawing/2014/main" val="3138289164"/>
                    </a:ext>
                  </a:extLst>
                </a:gridCol>
                <a:gridCol w="370332">
                  <a:extLst>
                    <a:ext uri="{9D8B030D-6E8A-4147-A177-3AD203B41FA5}">
                      <a16:colId xmlns:a16="http://schemas.microsoft.com/office/drawing/2014/main" val="1437183233"/>
                    </a:ext>
                  </a:extLst>
                </a:gridCol>
                <a:gridCol w="370332">
                  <a:extLst>
                    <a:ext uri="{9D8B030D-6E8A-4147-A177-3AD203B41FA5}">
                      <a16:colId xmlns:a16="http://schemas.microsoft.com/office/drawing/2014/main" val="1679039411"/>
                    </a:ext>
                  </a:extLst>
                </a:gridCol>
                <a:gridCol w="329184">
                  <a:extLst>
                    <a:ext uri="{9D8B030D-6E8A-4147-A177-3AD203B41FA5}">
                      <a16:colId xmlns:a16="http://schemas.microsoft.com/office/drawing/2014/main" val="952375655"/>
                    </a:ext>
                  </a:extLst>
                </a:gridCol>
                <a:gridCol w="329184">
                  <a:extLst>
                    <a:ext uri="{9D8B030D-6E8A-4147-A177-3AD203B41FA5}">
                      <a16:colId xmlns:a16="http://schemas.microsoft.com/office/drawing/2014/main" val="1318672061"/>
                    </a:ext>
                  </a:extLst>
                </a:gridCol>
                <a:gridCol w="370332">
                  <a:extLst>
                    <a:ext uri="{9D8B030D-6E8A-4147-A177-3AD203B41FA5}">
                      <a16:colId xmlns:a16="http://schemas.microsoft.com/office/drawing/2014/main" val="447161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0179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Taller Pedagógico Montebello - 2018-02-01 15:09:57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6920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Taller Pedagógico Montebello - 2018-01-28 09:35:11</a:t>
                      </a:r>
                      <a:r>
                        <a:rPr kumimoji="0" lang="es-ES" sz="1000" b="0" i="0" u="none" strike="noStrike" kern="1200" cap="none" spc="0" normalizeH="0" baseline="0" noProof="0">
                          <a:ln>
                            <a:noFill/>
                          </a:ln>
                          <a:solidFill>
                            <a:prstClr val="black"/>
                          </a:solidFill>
                          <a:effectLst/>
                          <a:uLnTx/>
                          <a:uFillTx/>
                          <a:latin typeface="+mn-lt"/>
                          <a:ea typeface="+mn-ea"/>
                          <a:cs typeface="+mn-cs"/>
                        </a:rPr>
                        <a:t>
Tiempo: el regalo más importante para nuestros hijos.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4860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Taller Pedagógico Montebello - 2018-01-25 19:52:28</a:t>
                      </a:r>
                      <a:r>
                        <a:rPr kumimoji="0" lang="es-ES" sz="1000" b="0" i="0" u="none" strike="noStrike" kern="1200" cap="none" spc="0" normalizeH="0" baseline="0" noProof="0">
                          <a:ln>
                            <a:noFill/>
                          </a:ln>
                          <a:solidFill>
                            <a:prstClr val="black"/>
                          </a:solidFill>
                          <a:effectLst/>
                          <a:uLnTx/>
                          <a:uFillTx/>
                          <a:latin typeface="+mn-lt"/>
                          <a:ea typeface="+mn-ea"/>
                          <a:cs typeface="+mn-cs"/>
                        </a:rPr>
                        <a:t>
Montebello estimula el desarrollo de las inteligencias múltiples de los estudiantes a través de variadas experiencias curriculares y extra-curriculares.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9522939"/>
                  </a:ext>
                </a:extLst>
              </a:tr>
            </a:tbl>
          </a:graphicData>
        </a:graphic>
      </p:graphicFrame>
      <p:sp>
        <p:nvSpPr>
          <p:cNvPr id="4" name="Text Placeholder 3">
            <a:extLst>
              <a:ext uri="{FF2B5EF4-FFF2-40B4-BE49-F238E27FC236}">
                <a16:creationId xmlns:a16="http://schemas.microsoft.com/office/drawing/2014/main" id="{D11F8E86-9670-4D0B-94D0-3D6FB35BEC08}"/>
              </a:ext>
            </a:extLst>
          </p:cNvPr>
          <p:cNvSpPr>
            <a:spLocks noGrp="1"/>
          </p:cNvSpPr>
          <p:nvPr>
            <p:ph type="body" sz="quarter" idx="14"/>
          </p:nvPr>
        </p:nvSpPr>
        <p:spPr/>
        <p:txBody>
          <a:bodyPr/>
          <a:lstStyle/>
          <a:p>
            <a:r>
              <a:rPr lang="en-US"/>
              <a:t>20/01/2018 - 19/03/2018</a:t>
            </a:r>
          </a:p>
        </p:txBody>
      </p:sp>
    </p:spTree>
    <p:extLst>
      <p:ext uri="{BB962C8B-B14F-4D97-AF65-F5344CB8AC3E}">
        <p14:creationId xmlns:p14="http://schemas.microsoft.com/office/powerpoint/2010/main" val="39446464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861</Words>
  <Application>Microsoft Office PowerPoint</Application>
  <PresentationFormat>On-screen Show (4:3)</PresentationFormat>
  <Paragraphs>556</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8</dc:title>
  <dc:creator>Administrator</dc:creator>
  <cp:lastModifiedBy>Administrator</cp:lastModifiedBy>
  <cp:revision>1</cp:revision>
  <dcterms:created xsi:type="dcterms:W3CDTF">2018-03-20T14:50:33Z</dcterms:created>
  <dcterms:modified xsi:type="dcterms:W3CDTF">2018-03-20T14:58:46Z</dcterms:modified>
</cp:coreProperties>
</file>