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AD9E6-5F78-4B5F-BC4E-255B2AE95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3D110F-5789-4208-B127-B250FC337A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7968586"/>
              </p:ext>
            </p:extLst>
          </p:nvPr>
        </p:nvGraphicFramePr>
        <p:xfrm>
          <a:off x="457200" y="1731963"/>
          <a:ext cx="8229601" cy="377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8778002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27253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65533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83385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09723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60511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48230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52368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27513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28320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1366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02851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35281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45615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503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@LiberalAus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3956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@AustralianLabor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039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@billshortenmp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0.3409%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621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@TurnbullMalcolm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980730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1592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@GetUp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7758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@unionsaustralia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0994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@AFLCIO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63246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A70716-7CAE-4D61-B5CC-F9E801FCD6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01/21/2018 - 03/21/2018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7169151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161</Words>
  <Application>Microsoft Office PowerPoint</Application>
  <PresentationFormat>On-screen Show (4:3)</PresentationFormat>
  <Paragraphs>114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</dc:title>
  <dc:creator>Administrator</dc:creator>
  <cp:lastModifiedBy>Administrator</cp:lastModifiedBy>
  <cp:revision>1</cp:revision>
  <dcterms:created xsi:type="dcterms:W3CDTF">2018-03-21T04:39:33Z</dcterms:created>
  <dcterms:modified xsi:type="dcterms:W3CDTF">2018-03-21T04:40:06Z</dcterms:modified>
</cp:coreProperties>
</file>