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6986" autoAdjust="0"/>
    <p:restoredTop sz="94692" autoAdjust="0"/>
  </p:normalViewPr>
  <p:slideViewPr>
    <p:cSldViewPr snapToGrid="0">
      <p:cViewPr varScale="1">
        <p:scale>
          <a:sx n="75" d="100"/>
          <a:sy n="75" d="100"/>
        </p:scale>
        <p:origin x="648" y="66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3/19/2018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3/19/2018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3/19/2018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3/19/2018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3/19/2018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3/19/2018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3/19/2018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3/19/2018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3/19/2018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3/19/2018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6177726-733B-400D-A17B-4637614336C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Overall Overall Top Pages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387820BA-CF74-47E3-8B4D-5023B832EF2B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4287918436"/>
              </p:ext>
            </p:extLst>
          </p:nvPr>
        </p:nvGraphicFramePr>
        <p:xfrm>
          <a:off x="457200" y="1731963"/>
          <a:ext cx="8229600" cy="11379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440180">
                  <a:extLst>
                    <a:ext uri="{9D8B030D-6E8A-4147-A177-3AD203B41FA5}">
                      <a16:colId xmlns:a16="http://schemas.microsoft.com/office/drawing/2014/main" val="1117194568"/>
                    </a:ext>
                  </a:extLst>
                </a:gridCol>
                <a:gridCol w="1357884">
                  <a:extLst>
                    <a:ext uri="{9D8B030D-6E8A-4147-A177-3AD203B41FA5}">
                      <a16:colId xmlns:a16="http://schemas.microsoft.com/office/drawing/2014/main" val="3325748519"/>
                    </a:ext>
                  </a:extLst>
                </a:gridCol>
                <a:gridCol w="1357884">
                  <a:extLst>
                    <a:ext uri="{9D8B030D-6E8A-4147-A177-3AD203B41FA5}">
                      <a16:colId xmlns:a16="http://schemas.microsoft.com/office/drawing/2014/main" val="3193172036"/>
                    </a:ext>
                  </a:extLst>
                </a:gridCol>
                <a:gridCol w="1357884">
                  <a:extLst>
                    <a:ext uri="{9D8B030D-6E8A-4147-A177-3AD203B41FA5}">
                      <a16:colId xmlns:a16="http://schemas.microsoft.com/office/drawing/2014/main" val="839702825"/>
                    </a:ext>
                  </a:extLst>
                </a:gridCol>
                <a:gridCol w="1357884">
                  <a:extLst>
                    <a:ext uri="{9D8B030D-6E8A-4147-A177-3AD203B41FA5}">
                      <a16:colId xmlns:a16="http://schemas.microsoft.com/office/drawing/2014/main" val="3974614129"/>
                    </a:ext>
                  </a:extLst>
                </a:gridCol>
                <a:gridCol w="1357884">
                  <a:extLst>
                    <a:ext uri="{9D8B030D-6E8A-4147-A177-3AD203B41FA5}">
                      <a16:colId xmlns:a16="http://schemas.microsoft.com/office/drawing/2014/main" val="78891837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Network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Audience Change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Posted Content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Interactions/posted Content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2908813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Facebook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ELLE Man Vietnam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46251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207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2682280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Facebook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Mann up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25050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2277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99155205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71A0E5B-75ED-4A65-B468-2073AB56B35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02/01/2018 - 02/28/2018</a:t>
            </a:r>
          </a:p>
        </p:txBody>
      </p:sp>
    </p:spTree>
    <p:extLst>
      <p:ext uri="{BB962C8B-B14F-4D97-AF65-F5344CB8AC3E}">
        <p14:creationId xmlns:p14="http://schemas.microsoft.com/office/powerpoint/2010/main" val="3806158675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38</Words>
  <Application>Microsoft Office PowerPoint</Application>
  <PresentationFormat>On-screen Show (4:3)</PresentationFormat>
  <Paragraphs>20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Calibri</vt:lpstr>
      <vt:lpstr>Arial</vt:lpstr>
      <vt:lpstr>quintly_template</vt:lpstr>
      <vt:lpstr>Overall Overall Top Pages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Overall Overall Top Pages</dc:title>
  <dc:creator>Administrator</dc:creator>
  <cp:lastModifiedBy>Administrator</cp:lastModifiedBy>
  <cp:revision>1</cp:revision>
  <dcterms:created xsi:type="dcterms:W3CDTF">2018-03-19T06:56:34Z</dcterms:created>
  <dcterms:modified xsi:type="dcterms:W3CDTF">2018-03-19T06:56:39Z</dcterms:modified>
</cp:coreProperties>
</file>