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AE9E0-72E1-4D8A-9AA0-2E71450F7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7DB34D-F640-4C02-9B5C-534E5ED92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825754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95323150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6584029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1058782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5312813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89296832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97051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51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ELLE Man Vietnam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10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Mann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729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E4C14-6806-4E7E-9610-65D53B689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7991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</dc:title>
  <dc:creator>Administrator</dc:creator>
  <cp:lastModifiedBy>Administrator</cp:lastModifiedBy>
  <cp:revision>1</cp:revision>
  <dcterms:created xsi:type="dcterms:W3CDTF">2018-03-19T06:47:12Z</dcterms:created>
  <dcterms:modified xsi:type="dcterms:W3CDTF">2018-03-19T06:47:17Z</dcterms:modified>
</cp:coreProperties>
</file>