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49C4-C128-4A8D-B898-B6388BE63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DD19E-E0A5-4165-B103-603B44B7D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266055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62297313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784182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0536326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7400452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630620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7845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21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ELLE Man 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89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Mann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3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598DC-CFA8-4945-B1CB-1DBC46112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81361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2018-03-19T06:46:46Z</dcterms:created>
  <dcterms:modified xsi:type="dcterms:W3CDTF">2018-03-19T06:46:50Z</dcterms:modified>
</cp:coreProperties>
</file>