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7102C-3093-44B7-A50F-C98ADC1EFA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8D94B5-08B7-4433-8B57-18C97211F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Ringier</a:t>
            </a:r>
          </a:p>
        </p:txBody>
      </p:sp>
    </p:spTree>
    <p:extLst>
      <p:ext uri="{BB962C8B-B14F-4D97-AF65-F5344CB8AC3E}">
        <p14:creationId xmlns:p14="http://schemas.microsoft.com/office/powerpoint/2010/main" val="143620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7DC4-2211-4196-8083-E447EA8B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5D88D-C158-4350-8FD8-23CAA5B18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876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60411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70086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149051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18697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49545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55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472EC-7184-45CC-9696-75660ADE2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04666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A7FA-8F1F-4816-A702-E536FBC5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755C2-32E6-41D8-BEF9-0A25A4C7A1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523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1146059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0209953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1334101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2535171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878599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60798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6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Mann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C75CD-6236-4C6E-8EC6-21442A712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89189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Management Report</vt:lpstr>
      <vt:lpstr>Overall Network Key Metrics Table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Administrator</dc:creator>
  <cp:lastModifiedBy>Administrator</cp:lastModifiedBy>
  <cp:revision>1</cp:revision>
  <dcterms:created xsi:type="dcterms:W3CDTF">2018-03-19T05:10:26Z</dcterms:created>
  <dcterms:modified xsi:type="dcterms:W3CDTF">2018-03-19T05:10:29Z</dcterms:modified>
</cp:coreProperties>
</file>