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Carlos Alvarado Quesada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0.14188390293339001</c:v>
                </c:pt>
                <c:pt idx="1">
                  <c:v>1.6559173604783</c:v>
                </c:pt>
                <c:pt idx="2">
                  <c:v>1.7819164976098001</c:v>
                </c:pt>
                <c:pt idx="3">
                  <c:v>1.6942282089888001</c:v>
                </c:pt>
                <c:pt idx="4">
                  <c:v>1.596088247278</c:v>
                </c:pt>
                <c:pt idx="5">
                  <c:v>1.8366800138507999</c:v>
                </c:pt>
                <c:pt idx="6">
                  <c:v>0.30544434602641002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3D-45B5-B135-D1E436F836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Fabricio Alvarado Presidente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1.9213599996383</c:v>
                </c:pt>
                <c:pt idx="2">
                  <c:v>4.4457589471443999</c:v>
                </c:pt>
                <c:pt idx="3">
                  <c:v>4.2988102431544002</c:v>
                </c:pt>
                <c:pt idx="4">
                  <c:v>9.0026883389028995</c:v>
                </c:pt>
                <c:pt idx="5">
                  <c:v>4.0605867015400996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3D-45B5-B135-D1E436F83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977016"/>
        <c:axId val="269973736"/>
      </c:barChart>
      <c:catAx>
        <c:axId val="26997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73736"/>
        <c:crosses val="autoZero"/>
        <c:auto val="1"/>
        <c:lblAlgn val="ctr"/>
        <c:lblOffset val="100"/>
        <c:noMultiLvlLbl val="0"/>
      </c:catAx>
      <c:valAx>
        <c:axId val="26997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7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A410C-EBC0-4E05-8D7A-DD99F911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4356E9-73AD-49D9-840A-A2130F09AB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3933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0B2B0-74A2-4C66-9702-090C8C874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72536-4270-4ECB-B458-1F89C6BF1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236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2018-03-17T15:42:17Z</dcterms:created>
  <dcterms:modified xsi:type="dcterms:W3CDTF">2018-03-17T15:42:22Z</dcterms:modified>
</cp:coreProperties>
</file>