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Carlos Alvarado Quesada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0.14188390293339001</c:v>
                </c:pt>
                <c:pt idx="1">
                  <c:v>1.6559173604783</c:v>
                </c:pt>
                <c:pt idx="2">
                  <c:v>1.7819164976098001</c:v>
                </c:pt>
                <c:pt idx="3">
                  <c:v>1.6942282089888001</c:v>
                </c:pt>
                <c:pt idx="4">
                  <c:v>1.596088247278</c:v>
                </c:pt>
                <c:pt idx="5">
                  <c:v>1.8366800138507999</c:v>
                </c:pt>
                <c:pt idx="6">
                  <c:v>0.30544434602641002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03-4FD0-A7D4-66B922B793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Fabricio Alvarado Presidente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1.9213599996383</c:v>
                </c:pt>
                <c:pt idx="2">
                  <c:v>4.4457589471443999</c:v>
                </c:pt>
                <c:pt idx="3">
                  <c:v>4.2988102431544002</c:v>
                </c:pt>
                <c:pt idx="4">
                  <c:v>9.0026883389028995</c:v>
                </c:pt>
                <c:pt idx="5">
                  <c:v>4.0605867015400996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03-4FD0-A7D4-66B922B793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006664"/>
        <c:axId val="283007320"/>
      </c:barChart>
      <c:catAx>
        <c:axId val="28300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07320"/>
        <c:crosses val="autoZero"/>
        <c:auto val="1"/>
        <c:lblAlgn val="ctr"/>
        <c:lblOffset val="100"/>
        <c:noMultiLvlLbl val="0"/>
      </c:catAx>
      <c:valAx>
        <c:axId val="28300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0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E5DB2-0611-4333-9257-657EA3A3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E19BD5-0647-49CB-8492-8B535CA598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699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CD861-015B-4165-8427-E492320135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75ED5-CAFD-4A70-8441-9F9FD8EF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005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2018-03-17T15:42:10Z</dcterms:created>
  <dcterms:modified xsi:type="dcterms:W3CDTF">2018-03-17T15:42:14Z</dcterms:modified>
</cp:coreProperties>
</file>