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</c:f>
            </c:multiLvlStrRef>
          </c:cat>
          <c:val>
            <c:numRef>
              <c:f>Sheet1!$B$2:$B$45</c:f>
            </c:numRef>
          </c:val>
          <c:smooth val="0"/>
          <c:extLst>
            <c:ext xmlns:c16="http://schemas.microsoft.com/office/drawing/2014/chart" uri="{C3380CC4-5D6E-409C-BE32-E72D297353CC}">
              <c16:uniqueId val="{00000000-7039-4486-8133-A6CF4C73ACD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</c:f>
            </c:multiLvlStrRef>
          </c:cat>
          <c:val>
            <c:numRef>
              <c:f>Sheet1!$C$2:$C$45</c:f>
            </c:numRef>
          </c:val>
          <c:smooth val="0"/>
          <c:extLst>
            <c:ext xmlns:c16="http://schemas.microsoft.com/office/drawing/2014/chart" uri="{C3380CC4-5D6E-409C-BE32-E72D297353CC}">
              <c16:uniqueId val="{00000001-7039-4486-8133-A6CF4C73A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670528"/>
        <c:axId val="275668888"/>
      </c:lineChart>
      <c:catAx>
        <c:axId val="27567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68888"/>
        <c:crosses val="autoZero"/>
        <c:auto val="1"/>
        <c:lblAlgn val="ctr"/>
        <c:lblOffset val="100"/>
        <c:noMultiLvlLbl val="0"/>
      </c:catAx>
      <c:valAx>
        <c:axId val="27566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7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C3278-7198-430A-ACB2-7D1147A61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A560C7-E380-41CA-96BA-A4D9E64CE3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3903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AC34C-D83A-48E7-A895-9ED59A2AB3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DF898-3C09-46C8-B320-1B7D37D04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6991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2018-03-17T15:40:26Z</dcterms:created>
  <dcterms:modified xsi:type="dcterms:W3CDTF">2018-03-17T15:40:31Z</dcterms:modified>
</cp:coreProperties>
</file>