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161935</c:v>
                </c:pt>
                <c:pt idx="1">
                  <c:v>164823</c:v>
                </c:pt>
                <c:pt idx="2">
                  <c:v>166256</c:v>
                </c:pt>
                <c:pt idx="3">
                  <c:v>167138</c:v>
                </c:pt>
                <c:pt idx="4">
                  <c:v>168020</c:v>
                </c:pt>
                <c:pt idx="5">
                  <c:v>168773</c:v>
                </c:pt>
                <c:pt idx="6">
                  <c:v>169255</c:v>
                </c:pt>
                <c:pt idx="7">
                  <c:v>170187</c:v>
                </c:pt>
                <c:pt idx="8">
                  <c:v>171692</c:v>
                </c:pt>
                <c:pt idx="9">
                  <c:v>173651</c:v>
                </c:pt>
                <c:pt idx="10">
                  <c:v>175711</c:v>
                </c:pt>
                <c:pt idx="11">
                  <c:v>176871</c:v>
                </c:pt>
                <c:pt idx="12">
                  <c:v>177610</c:v>
                </c:pt>
                <c:pt idx="13">
                  <c:v>178326</c:v>
                </c:pt>
                <c:pt idx="14">
                  <c:v>179090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33-4167-BDC8-D3B83D7CA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167764</c:v>
                </c:pt>
                <c:pt idx="1">
                  <c:v>168409</c:v>
                </c:pt>
                <c:pt idx="2">
                  <c:v>169133</c:v>
                </c:pt>
                <c:pt idx="3">
                  <c:v>169773</c:v>
                </c:pt>
                <c:pt idx="4">
                  <c:v>170359</c:v>
                </c:pt>
                <c:pt idx="5">
                  <c:v>170829</c:v>
                </c:pt>
                <c:pt idx="6">
                  <c:v>171392</c:v>
                </c:pt>
                <c:pt idx="7">
                  <c:v>171784</c:v>
                </c:pt>
                <c:pt idx="8">
                  <c:v>172228</c:v>
                </c:pt>
                <c:pt idx="9">
                  <c:v>173124</c:v>
                </c:pt>
                <c:pt idx="10">
                  <c:v>174561</c:v>
                </c:pt>
                <c:pt idx="11">
                  <c:v>175507</c:v>
                </c:pt>
                <c:pt idx="12">
                  <c:v>176277</c:v>
                </c:pt>
                <c:pt idx="13">
                  <c:v>177552</c:v>
                </c:pt>
                <c:pt idx="14">
                  <c:v>178695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33-4167-BDC8-D3B83D7CA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45592"/>
        <c:axId val="352447560"/>
      </c:lineChart>
      <c:dateAx>
        <c:axId val="35244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47560"/>
        <c:crosses val="autoZero"/>
        <c:auto val="1"/>
        <c:lblOffset val="100"/>
        <c:baseTimeUnit val="days"/>
      </c:dateAx>
      <c:valAx>
        <c:axId val="3524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0.56762782494208996</c:v>
                </c:pt>
                <c:pt idx="1">
                  <c:v>1.7834316237997001</c:v>
                </c:pt>
                <c:pt idx="2">
                  <c:v>0.86941749634456</c:v>
                </c:pt>
                <c:pt idx="3">
                  <c:v>0.53050716966606004</c:v>
                </c:pt>
                <c:pt idx="4">
                  <c:v>0.52770764278619997</c:v>
                </c:pt>
                <c:pt idx="5">
                  <c:v>0.44816093322223999</c:v>
                </c:pt>
                <c:pt idx="6">
                  <c:v>0.28559070467433001</c:v>
                </c:pt>
                <c:pt idx="7">
                  <c:v>0.55064842988389995</c:v>
                </c:pt>
                <c:pt idx="8">
                  <c:v>0.88432136414649998</c:v>
                </c:pt>
                <c:pt idx="9">
                  <c:v>1.1409966684527999</c:v>
                </c:pt>
                <c:pt idx="10">
                  <c:v>1.1862874385980999</c:v>
                </c:pt>
                <c:pt idx="11">
                  <c:v>0.66017494636078999</c:v>
                </c:pt>
                <c:pt idx="12">
                  <c:v>0.41781863618116999</c:v>
                </c:pt>
                <c:pt idx="13">
                  <c:v>0.40313045436631001</c:v>
                </c:pt>
                <c:pt idx="14">
                  <c:v>0.42842883258751002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DD-4655-9DA9-8F5CAF6BA7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0.16658208197749</c:v>
                </c:pt>
                <c:pt idx="1">
                  <c:v>0.38446865835339999</c:v>
                </c:pt>
                <c:pt idx="2">
                  <c:v>0.42990576513132001</c:v>
                </c:pt>
                <c:pt idx="3">
                  <c:v>0.37840043043048999</c:v>
                </c:pt>
                <c:pt idx="4">
                  <c:v>0.34516678152592001</c:v>
                </c:pt>
                <c:pt idx="5">
                  <c:v>0.27588797774112001</c:v>
                </c:pt>
                <c:pt idx="6">
                  <c:v>0.32956933541729</c:v>
                </c:pt>
                <c:pt idx="7">
                  <c:v>0.22871545929798001</c:v>
                </c:pt>
                <c:pt idx="8">
                  <c:v>0.25846411772923999</c:v>
                </c:pt>
                <c:pt idx="9">
                  <c:v>0.52024061128272003</c:v>
                </c:pt>
                <c:pt idx="10">
                  <c:v>0.83004089554308003</c:v>
                </c:pt>
                <c:pt idx="11">
                  <c:v>0.54193090094579999</c:v>
                </c:pt>
                <c:pt idx="12">
                  <c:v>0.43872893958645998</c:v>
                </c:pt>
                <c:pt idx="13">
                  <c:v>0.72329345291784997</c:v>
                </c:pt>
                <c:pt idx="14">
                  <c:v>0.64375506893754997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DD-4655-9DA9-8F5CAF6BA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42312"/>
        <c:axId val="352441984"/>
      </c:lineChart>
      <c:dateAx>
        <c:axId val="35244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41984"/>
        <c:crosses val="autoZero"/>
        <c:auto val="1"/>
        <c:lblOffset val="100"/>
        <c:baseTimeUnit val="days"/>
      </c:dateAx>
      <c:valAx>
        <c:axId val="35244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4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914</c:v>
                </c:pt>
                <c:pt idx="1">
                  <c:v>2888</c:v>
                </c:pt>
                <c:pt idx="2">
                  <c:v>1433</c:v>
                </c:pt>
                <c:pt idx="3">
                  <c:v>882</c:v>
                </c:pt>
                <c:pt idx="4">
                  <c:v>882</c:v>
                </c:pt>
                <c:pt idx="5">
                  <c:v>753</c:v>
                </c:pt>
                <c:pt idx="6">
                  <c:v>482</c:v>
                </c:pt>
                <c:pt idx="7">
                  <c:v>932</c:v>
                </c:pt>
                <c:pt idx="8">
                  <c:v>1505</c:v>
                </c:pt>
                <c:pt idx="9">
                  <c:v>1959</c:v>
                </c:pt>
                <c:pt idx="10">
                  <c:v>2060</c:v>
                </c:pt>
                <c:pt idx="11">
                  <c:v>1160</c:v>
                </c:pt>
                <c:pt idx="12">
                  <c:v>739</c:v>
                </c:pt>
                <c:pt idx="13">
                  <c:v>716</c:v>
                </c:pt>
                <c:pt idx="14">
                  <c:v>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5-4951-B9E2-BECBFEC82C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279</c:v>
                </c:pt>
                <c:pt idx="1">
                  <c:v>645</c:v>
                </c:pt>
                <c:pt idx="2">
                  <c:v>724</c:v>
                </c:pt>
                <c:pt idx="3">
                  <c:v>640</c:v>
                </c:pt>
                <c:pt idx="4">
                  <c:v>586</c:v>
                </c:pt>
                <c:pt idx="5">
                  <c:v>470</c:v>
                </c:pt>
                <c:pt idx="6">
                  <c:v>563</c:v>
                </c:pt>
                <c:pt idx="7">
                  <c:v>392</c:v>
                </c:pt>
                <c:pt idx="8">
                  <c:v>444</c:v>
                </c:pt>
                <c:pt idx="9">
                  <c:v>896</c:v>
                </c:pt>
                <c:pt idx="10">
                  <c:v>1437</c:v>
                </c:pt>
                <c:pt idx="11">
                  <c:v>946</c:v>
                </c:pt>
                <c:pt idx="12">
                  <c:v>770</c:v>
                </c:pt>
                <c:pt idx="13">
                  <c:v>1275</c:v>
                </c:pt>
                <c:pt idx="14">
                  <c:v>1143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25-4951-B9E2-BECBFEC82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515992"/>
        <c:axId val="352516648"/>
      </c:lineChart>
      <c:dateAx>
        <c:axId val="35251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16648"/>
        <c:crosses val="autoZero"/>
        <c:auto val="1"/>
        <c:lblOffset val="100"/>
        <c:baseTimeUnit val="days"/>
      </c:dateAx>
      <c:valAx>
        <c:axId val="3525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1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1471</c:v>
                </c:pt>
                <c:pt idx="1">
                  <c:v>1021</c:v>
                </c:pt>
                <c:pt idx="2">
                  <c:v>746</c:v>
                </c:pt>
                <c:pt idx="3">
                  <c:v>599</c:v>
                </c:pt>
                <c:pt idx="4">
                  <c:v>870</c:v>
                </c:pt>
                <c:pt idx="5">
                  <c:v>2197</c:v>
                </c:pt>
                <c:pt idx="6">
                  <c:v>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A-42CE-9672-2B5A4EC628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1039</c:v>
                </c:pt>
                <c:pt idx="1">
                  <c:v>766</c:v>
                </c:pt>
                <c:pt idx="2">
                  <c:v>620</c:v>
                </c:pt>
                <c:pt idx="3">
                  <c:v>919</c:v>
                </c:pt>
                <c:pt idx="4">
                  <c:v>605</c:v>
                </c:pt>
                <c:pt idx="5">
                  <c:v>545</c:v>
                </c:pt>
                <c:pt idx="6">
                  <c:v>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BA-42CE-9672-2B5A4EC62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417928"/>
        <c:axId val="356417272"/>
      </c:barChart>
      <c:catAx>
        <c:axId val="35641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17272"/>
        <c:crosses val="autoZero"/>
        <c:auto val="1"/>
        <c:lblAlgn val="ctr"/>
        <c:lblOffset val="100"/>
        <c:noMultiLvlLbl val="0"/>
      </c:catAx>
      <c:valAx>
        <c:axId val="35641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1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Carlos Alvarado Quesada</c:v>
                </c:pt>
                <c:pt idx="1">
                  <c:v>Fabricio Alvarado Presidente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179090</c:v>
                </c:pt>
                <c:pt idx="1">
                  <c:v>178695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D-4652-9D23-3F78A6F7E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161935</c:v>
                </c:pt>
                <c:pt idx="1">
                  <c:v>164823</c:v>
                </c:pt>
                <c:pt idx="2">
                  <c:v>166256</c:v>
                </c:pt>
                <c:pt idx="3">
                  <c:v>167138</c:v>
                </c:pt>
                <c:pt idx="4">
                  <c:v>168020</c:v>
                </c:pt>
                <c:pt idx="5">
                  <c:v>168773</c:v>
                </c:pt>
                <c:pt idx="6">
                  <c:v>169255</c:v>
                </c:pt>
                <c:pt idx="7">
                  <c:v>170187</c:v>
                </c:pt>
                <c:pt idx="8">
                  <c:v>171692</c:v>
                </c:pt>
                <c:pt idx="9">
                  <c:v>173651</c:v>
                </c:pt>
                <c:pt idx="10">
                  <c:v>175711</c:v>
                </c:pt>
                <c:pt idx="11">
                  <c:v>176871</c:v>
                </c:pt>
                <c:pt idx="12">
                  <c:v>177610</c:v>
                </c:pt>
                <c:pt idx="13">
                  <c:v>178326</c:v>
                </c:pt>
                <c:pt idx="14">
                  <c:v>179090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6B-4FE5-AA9E-1AE3773828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43161</c:v>
                </c:pt>
                <c:pt idx="1">
                  <c:v>43162</c:v>
                </c:pt>
                <c:pt idx="2">
                  <c:v>43163</c:v>
                </c:pt>
                <c:pt idx="3">
                  <c:v>43164</c:v>
                </c:pt>
                <c:pt idx="4">
                  <c:v>43165</c:v>
                </c:pt>
                <c:pt idx="5">
                  <c:v>43166</c:v>
                </c:pt>
                <c:pt idx="6">
                  <c:v>43167</c:v>
                </c:pt>
                <c:pt idx="7">
                  <c:v>43168</c:v>
                </c:pt>
                <c:pt idx="8">
                  <c:v>43169</c:v>
                </c:pt>
                <c:pt idx="9">
                  <c:v>43170</c:v>
                </c:pt>
                <c:pt idx="10">
                  <c:v>43171</c:v>
                </c:pt>
                <c:pt idx="11">
                  <c:v>43172</c:v>
                </c:pt>
                <c:pt idx="12">
                  <c:v>43173</c:v>
                </c:pt>
                <c:pt idx="13">
                  <c:v>43174</c:v>
                </c:pt>
                <c:pt idx="14">
                  <c:v>43175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167764</c:v>
                </c:pt>
                <c:pt idx="1">
                  <c:v>168409</c:v>
                </c:pt>
                <c:pt idx="2">
                  <c:v>169133</c:v>
                </c:pt>
                <c:pt idx="3">
                  <c:v>169773</c:v>
                </c:pt>
                <c:pt idx="4">
                  <c:v>170359</c:v>
                </c:pt>
                <c:pt idx="5">
                  <c:v>170829</c:v>
                </c:pt>
                <c:pt idx="6">
                  <c:v>171392</c:v>
                </c:pt>
                <c:pt idx="7">
                  <c:v>171784</c:v>
                </c:pt>
                <c:pt idx="8">
                  <c:v>172228</c:v>
                </c:pt>
                <c:pt idx="9">
                  <c:v>173124</c:v>
                </c:pt>
                <c:pt idx="10">
                  <c:v>174561</c:v>
                </c:pt>
                <c:pt idx="11">
                  <c:v>175507</c:v>
                </c:pt>
                <c:pt idx="12">
                  <c:v>176277</c:v>
                </c:pt>
                <c:pt idx="13">
                  <c:v>177552</c:v>
                </c:pt>
                <c:pt idx="14">
                  <c:v>178695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6B-4FE5-AA9E-1AE377382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416944"/>
        <c:axId val="356421536"/>
      </c:areaChart>
      <c:dateAx>
        <c:axId val="3564169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21536"/>
        <c:crosses val="autoZero"/>
        <c:auto val="1"/>
        <c:lblOffset val="100"/>
        <c:baseTimeUnit val="days"/>
      </c:dateAx>
      <c:valAx>
        <c:axId val="35642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169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E63F-3D54-4FA8-80C2-447FC6F691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7AABE-CCF2-4651-AD2C-20AE107732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Esmagia</a:t>
            </a:r>
          </a:p>
        </p:txBody>
      </p:sp>
    </p:spTree>
    <p:extLst>
      <p:ext uri="{BB962C8B-B14F-4D97-AF65-F5344CB8AC3E}">
        <p14:creationId xmlns:p14="http://schemas.microsoft.com/office/powerpoint/2010/main" val="643643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D425-6A7F-4CAE-A0A4-FDA1A7B0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F5462-5290-47F3-BDF2-5880AAA99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816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8258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5782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1070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04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766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371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01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443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08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Carlos Alvarado Quesada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5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Fabricio Alvarado Presidente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954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D9329-6572-4D64-94DA-BC002D810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02/14/2018 - 03/16/2018</a:t>
            </a:r>
          </a:p>
        </p:txBody>
      </p:sp>
    </p:spTree>
    <p:extLst>
      <p:ext uri="{BB962C8B-B14F-4D97-AF65-F5344CB8AC3E}">
        <p14:creationId xmlns:p14="http://schemas.microsoft.com/office/powerpoint/2010/main" val="488726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7FFFF-9DB2-4F93-80FE-ADF00BCF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09DEF-EB46-4448-888B-5667363CAA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6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E6B03-7FCE-453A-8A21-2C06CC598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8ED18-A71B-428A-9108-22C93C7B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BCE70-1762-4C53-B893-AD717997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2266E8-DE1B-4CD6-ABD7-7FD873BA0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3935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A20FB-A7DE-4007-8124-453D5367B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87BD5-1F50-4E6A-B70F-1FB7CF2AA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052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9FAA0-E17B-4DBC-8ADF-C369C1531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D75A0-42F6-443D-9AA8-2485A7B5D5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454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07F3F-4AE4-4488-9157-838BE53E4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CD25D-8A78-4F62-8A81-BA4382B04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83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0523-E7C9-4464-B196-2BC43E9A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A2854-E18F-4DBB-842A-3C8FF9FE2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7960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27F04-C007-41B5-B783-C2D39A6C8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89C56-35CB-45C8-9195-16DB85CA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2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2872-E7FC-483B-B3C4-315090667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48FB4-7BC9-4287-ACCA-8C5ADC5E34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571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8035D-A367-4D8B-87BB-80A5681DC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A6136-A1EA-462F-A016-54358DFB0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9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6EE2B-BC30-4610-B90C-091877639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E93A7-B9B0-4231-B491-5C80EDE314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157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AEEBD-4E86-49E4-BE13-8D8EDD594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C2DC6-D297-4B3E-8959-563E26769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Fan Development</vt:lpstr>
      <vt:lpstr>Facebook Fans Table</vt:lpstr>
      <vt:lpstr>Facebook Fans Total</vt:lpstr>
      <vt:lpstr>Facebook Fans Change Rate</vt:lpstr>
      <vt:lpstr>Facebook Fans Change</vt:lpstr>
      <vt:lpstr>Facebook Fans Change Per Weekday</vt:lpstr>
      <vt:lpstr>Facebook Fan Distribution</vt:lpstr>
      <vt:lpstr>Facebook Fan Distribution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2018-03-17T15:30:40Z</dcterms:created>
  <dcterms:modified xsi:type="dcterms:W3CDTF">2018-03-17T15:31:01Z</dcterms:modified>
</cp:coreProperties>
</file>