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48.313099999999999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C-4E75-8D1E-DBC27006C1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99.779399999999995</c:v>
                </c:pt>
                <c:pt idx="1">
                  <c:v>35.807899999999997</c:v>
                </c:pt>
                <c:pt idx="2">
                  <c:v>75.438999999999993</c:v>
                </c:pt>
                <c:pt idx="3">
                  <c:v>0</c:v>
                </c:pt>
                <c:pt idx="4">
                  <c:v>100</c:v>
                </c:pt>
                <c:pt idx="5">
                  <c:v>59.645600000000002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CC-4E75-8D1E-DBC27006C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028280"/>
        <c:axId val="318057240"/>
      </c:radarChart>
      <c:catAx>
        <c:axId val="17402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57240"/>
        <c:crosses val="autoZero"/>
        <c:auto val="1"/>
        <c:lblAlgn val="ctr"/>
        <c:lblOffset val="100"/>
        <c:noMultiLvlLbl val="0"/>
      </c:catAx>
      <c:valAx>
        <c:axId val="3180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2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CFAE4-3493-4CE1-9CE9-4959C972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03CE3-4C97-4D67-9501-E83A8F8BF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000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7FEDD-D259-47A8-9E2A-6B999597A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A0883-58B8-4BC5-AA26-E3F4D68B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608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2018-03-17T15:29:40Z</dcterms:created>
  <dcterms:modified xsi:type="dcterms:W3CDTF">2018-03-17T15:29:45Z</dcterms:modified>
</cp:coreProperties>
</file>