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3FBC-173D-41A5-A76E-DE0ADB1CA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3AABEB-551A-4F21-9088-3B811E3E2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716178"/>
              </p:ext>
            </p:extLst>
          </p:nvPr>
        </p:nvGraphicFramePr>
        <p:xfrm>
          <a:off x="457200" y="1731963"/>
          <a:ext cx="8213141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56790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099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5584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894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2227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655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5164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96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8640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004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631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6124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7500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9446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809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254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4280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611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857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265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921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27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464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009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47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Travelstart 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589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0A0BD-0093-4EAB-873F-034FA2E82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898583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2018-03-15T13:25:49Z</dcterms:created>
  <dcterms:modified xsi:type="dcterms:W3CDTF">2018-03-15T13:25:59Z</dcterms:modified>
</cp:coreProperties>
</file>