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D76AC-6A37-4432-9DE5-627BEED54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F76EB4-D2EA-43D8-983F-88C982ACBB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8943870"/>
              </p:ext>
            </p:extLst>
          </p:nvPr>
        </p:nvGraphicFramePr>
        <p:xfrm>
          <a:off x="457200" y="1731963"/>
          <a:ext cx="8213141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26521449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3682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8142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6915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3564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3813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6464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7500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5872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4594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6933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1494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2148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5414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9203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8754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5816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2046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9078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9822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7572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3382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186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613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941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Travelstart Nigeria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345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48348D-CF9C-48E0-90CF-2B95913A90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3428118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67</Words>
  <Application>Microsoft Office PowerPoint</Application>
  <PresentationFormat>On-screen Show (4:3)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2018-03-15T13:10:16Z</dcterms:created>
  <dcterms:modified xsi:type="dcterms:W3CDTF">2018-03-15T13:10:26Z</dcterms:modified>
</cp:coreProperties>
</file>