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Travelstart Nigeria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E-496A-B890-789702C37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086456"/>
        <c:axId val="284086784"/>
      </c:radarChart>
      <c:catAx>
        <c:axId val="28408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86784"/>
        <c:crosses val="autoZero"/>
        <c:auto val="1"/>
        <c:lblAlgn val="ctr"/>
        <c:lblOffset val="100"/>
        <c:noMultiLvlLbl val="0"/>
      </c:catAx>
      <c:valAx>
        <c:axId val="28408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8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09AA-C30D-4841-A634-8E1E9ED94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F14400-5C8A-4946-888C-1E2263DD8E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6215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8C49C-244B-422C-8B6A-664AC4F40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46EAA-9E44-4500-B44A-4FD0403D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75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</dc:title>
  <dc:creator>Administrator</dc:creator>
  <cp:lastModifiedBy>Administrator</cp:lastModifiedBy>
  <cp:revision>1</cp:revision>
  <dcterms:created xsi:type="dcterms:W3CDTF">2018-03-15T11:40:22Z</dcterms:created>
  <dcterms:modified xsi:type="dcterms:W3CDTF">2018-03-15T11:40:26Z</dcterms:modified>
</cp:coreProperties>
</file>