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2B252-BD4D-4133-B777-9B722064D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5C1AC-CF08-4858-AF19-6BD5F80D1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468554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16001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20450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0678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331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047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3478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40962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87014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2433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608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61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travelstartng (Travelstart Nigeria)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39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F2F5D-518B-4FC9-9FE6-4FA4F4279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02/28/2018 - 03/14/2018</a:t>
            </a:r>
          </a:p>
        </p:txBody>
      </p:sp>
    </p:spTree>
    <p:extLst>
      <p:ext uri="{BB962C8B-B14F-4D97-AF65-F5344CB8AC3E}">
        <p14:creationId xmlns:p14="http://schemas.microsoft.com/office/powerpoint/2010/main" val="584123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2018-03-15T09:48:21Z</dcterms:created>
  <dcterms:modified xsi:type="dcterms:W3CDTF">2018-03-15T09:48:26Z</dcterms:modified>
</cp:coreProperties>
</file>