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Sheet1!$A$2:$A$29</c:f>
            </c:multiLvlStrRef>
          </c:cat>
          <c:val>
            <c:numRef>
              <c:f>Sheet1!$B$2:$B$29</c:f>
            </c:numRef>
          </c:val>
          <c:extLst>
            <c:ext xmlns:c16="http://schemas.microsoft.com/office/drawing/2014/chart" uri="{C3380CC4-5D6E-409C-BE32-E72D297353CC}">
              <c16:uniqueId val="{00000000-AB8C-4C5A-AFBF-EED89786E2F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Sheet1!$A$2:$A$29</c:f>
            </c:multiLvlStrRef>
          </c:cat>
          <c:val>
            <c:numRef>
              <c:f>Sheet1!$C$2:$C$29</c:f>
            </c:numRef>
          </c:val>
          <c:extLst>
            <c:ext xmlns:c16="http://schemas.microsoft.com/office/drawing/2014/chart" uri="{C3380CC4-5D6E-409C-BE32-E72D297353CC}">
              <c16:uniqueId val="{00000001-AB8C-4C5A-AFBF-EED89786E2F4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Sheet1!$A$2:$A$29</c:f>
            </c:multiLvlStrRef>
          </c:cat>
          <c:val>
            <c:numRef>
              <c:f>Sheet1!$D$2:$D$29</c:f>
            </c:numRef>
          </c:val>
          <c:extLst>
            <c:ext xmlns:c16="http://schemas.microsoft.com/office/drawing/2014/chart" uri="{C3380CC4-5D6E-409C-BE32-E72D297353CC}">
              <c16:uniqueId val="{00000002-AB8C-4C5A-AFBF-EED89786E2F4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Sheet1!$A$2:$A$29</c:f>
            </c:multiLvlStrRef>
          </c:cat>
          <c:val>
            <c:numRef>
              <c:f>Sheet1!$E$2:$E$29</c:f>
            </c:numRef>
          </c:val>
          <c:extLst>
            <c:ext xmlns:c16="http://schemas.microsoft.com/office/drawing/2014/chart" uri="{C3380CC4-5D6E-409C-BE32-E72D297353CC}">
              <c16:uniqueId val="{00000003-AB8C-4C5A-AFBF-EED89786E2F4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Sheet1!$A$2:$A$29</c:f>
            </c:multiLvlStrRef>
          </c:cat>
          <c:val>
            <c:numRef>
              <c:f>Sheet1!$F$2:$F$29</c:f>
            </c:numRef>
          </c:val>
          <c:extLst>
            <c:ext xmlns:c16="http://schemas.microsoft.com/office/drawing/2014/chart" uri="{C3380CC4-5D6E-409C-BE32-E72D297353CC}">
              <c16:uniqueId val="{00000004-AB8C-4C5A-AFBF-EED89786E2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5936424"/>
        <c:axId val="345934128"/>
      </c:barChart>
      <c:catAx>
        <c:axId val="345936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4128"/>
        <c:crosses val="autoZero"/>
        <c:auto val="1"/>
        <c:lblAlgn val="ctr"/>
        <c:lblOffset val="100"/>
        <c:noMultiLvlLbl val="0"/>
      </c:catAx>
      <c:valAx>
        <c:axId val="345934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936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32D8F-2D38-4875-A771-7CA627F17C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7E05DDE-517B-4B99-A297-2E247BDF4FD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9323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AD4736-2174-4F50-8891-FE6192FA75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CD8893-5768-49DA-8AA1-E6C6CF117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12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Interaction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</dc:title>
  <dc:creator>Administrator</dc:creator>
  <cp:lastModifiedBy>Administrator</cp:lastModifiedBy>
  <cp:revision>1</cp:revision>
  <dcterms:created xsi:type="dcterms:W3CDTF">2018-03-14T15:51:45Z</dcterms:created>
  <dcterms:modified xsi:type="dcterms:W3CDTF">2018-03-14T15:51:49Z</dcterms:modified>
</cp:coreProperties>
</file>