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Subway UK &amp; Ireland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0.45058150912652001</c:v>
                </c:pt>
                <c:pt idx="1">
                  <c:v>2.6211292855749E-2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29-4F21-8EBA-65295D664D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2214832"/>
        <c:axId val="275584848"/>
      </c:barChart>
      <c:catAx>
        <c:axId val="172214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584848"/>
        <c:crosses val="autoZero"/>
        <c:auto val="1"/>
        <c:lblAlgn val="ctr"/>
        <c:lblOffset val="100"/>
        <c:noMultiLvlLbl val="0"/>
      </c:catAx>
      <c:valAx>
        <c:axId val="275584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214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83D230-1A76-4C9D-8698-2C9B2D5B6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2A2D5DC-78A1-4880-935B-0ABBBB30D27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395285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EF5A7B-5913-4D7B-8982-AFB022C990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01/13/2018 - 03/13/2018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236A9B-DF03-4C1B-83A9-E74B5C5A4A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60723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 By Post Type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</dc:title>
  <dc:creator>Administrator</dc:creator>
  <cp:lastModifiedBy>Administrator</cp:lastModifiedBy>
  <cp:revision>1</cp:revision>
  <dcterms:created xsi:type="dcterms:W3CDTF">2018-03-13T20:09:09Z</dcterms:created>
  <dcterms:modified xsi:type="dcterms:W3CDTF">2018-03-13T20:09:14Z</dcterms:modified>
</cp:coreProperties>
</file>