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2EC6A-1877-4784-B480-33628398F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BA9F44-ACD9-4318-8E23-0BC1D06D6A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0112542"/>
              </p:ext>
            </p:extLst>
          </p:nvPr>
        </p:nvGraphicFramePr>
        <p:xfrm>
          <a:off x="457200" y="1731963"/>
          <a:ext cx="82296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743927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481230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99693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08409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66983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6241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889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15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0771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767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337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3986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8141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03403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6280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4161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5342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1375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64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Audi UK - 2018-02-28 10:56:47</a:t>
                      </a:r>
                      <a:r>
                        <a:rPr lang="en-US" sz="1000"/>
                        <a:t>
Introducing the new Audi A6 Saloon. Your city drive has just been upgraded.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0.5085%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447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Audi UK - 2018-02-15 18:04:21</a:t>
                      </a:r>
                      <a:r>
                        <a:rPr lang="en-US" sz="1000"/>
                        <a:t>
All year round, all around the world— Candide Thovex and Audi quattro aren't held back by seasons.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949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307D73-091B-4B51-BB1E-1B3E3A6414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01/13/2018 - 03/12/2018</a:t>
            </a:r>
          </a:p>
        </p:txBody>
      </p:sp>
    </p:spTree>
    <p:extLst>
      <p:ext uri="{BB962C8B-B14F-4D97-AF65-F5344CB8AC3E}">
        <p14:creationId xmlns:p14="http://schemas.microsoft.com/office/powerpoint/2010/main" val="42627672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</dc:title>
  <dc:creator>Administrator</dc:creator>
  <cp:lastModifiedBy>Administrator</cp:lastModifiedBy>
  <cp:revision>1</cp:revision>
  <dcterms:created xsi:type="dcterms:W3CDTF">2018-03-13T18:23:36Z</dcterms:created>
  <dcterms:modified xsi:type="dcterms:W3CDTF">2018-03-13T18:23:48Z</dcterms:modified>
</cp:coreProperties>
</file>