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Leila Hadioui officiel</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1</c:v>
                </c:pt>
                <c:pt idx="12">
                  <c:v>1</c:v>
                </c:pt>
                <c:pt idx="13">
                  <c:v>3</c:v>
                </c:pt>
                <c:pt idx="14">
                  <c:v>1</c:v>
                </c:pt>
                <c:pt idx="15">
                  <c:v>1</c:v>
                </c:pt>
                <c:pt idx="16">
                  <c:v>1</c:v>
                </c:pt>
                <c:pt idx="17">
                  <c:v>0</c:v>
                </c:pt>
                <c:pt idx="18">
                  <c:v>4</c:v>
                </c:pt>
                <c:pt idx="19">
                  <c:v>3</c:v>
                </c:pt>
                <c:pt idx="20">
                  <c:v>1</c:v>
                </c:pt>
                <c:pt idx="21">
                  <c:v>2</c:v>
                </c:pt>
                <c:pt idx="22">
                  <c:v>2</c:v>
                </c:pt>
                <c:pt idx="23">
                  <c:v>1</c:v>
                </c:pt>
                <c:pt idx="24">
                  <c:v>8</c:v>
                </c:pt>
                <c:pt idx="25">
                  <c:v>3</c:v>
                </c:pt>
                <c:pt idx="26">
                  <c:v>1</c:v>
                </c:pt>
                <c:pt idx="27">
                  <c:v>2</c:v>
                </c:pt>
              </c:numCache>
            </c:numRef>
          </c:val>
          <c:smooth val="0"/>
          <c:extLst>
            <c:ext xmlns:c16="http://schemas.microsoft.com/office/drawing/2014/chart" uri="{C3380CC4-5D6E-409C-BE32-E72D297353CC}">
              <c16:uniqueId val="{00000000-AFAA-4183-A0AF-C88471F6AB80}"/>
            </c:ext>
          </c:extLst>
        </c:ser>
        <c:dLbls>
          <c:showLegendKey val="0"/>
          <c:showVal val="0"/>
          <c:showCatName val="0"/>
          <c:showSerName val="0"/>
          <c:showPercent val="0"/>
          <c:showBubbleSize val="0"/>
        </c:dLbls>
        <c:smooth val="0"/>
        <c:axId val="244904416"/>
        <c:axId val="165789112"/>
      </c:lineChart>
      <c:dateAx>
        <c:axId val="244904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5789112"/>
        <c:crosses val="autoZero"/>
        <c:auto val="1"/>
        <c:lblOffset val="100"/>
        <c:baseTimeUnit val="days"/>
      </c:dateAx>
      <c:valAx>
        <c:axId val="165789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904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Leila Hadioui officiel</c:v>
                </c:pt>
              </c:strCache>
            </c:strRef>
          </c:tx>
          <c:spPr>
            <a:solidFill>
              <a:schemeClr val="accent1"/>
            </a:solidFill>
            <a:ln>
              <a:noFill/>
            </a:ln>
            <a:effectLst/>
          </c:spPr>
          <c:invertIfNegative val="0"/>
          <c:cat>
            <c:strRef>
              <c:f>Sheet1!$A$2:$A$4</c:f>
              <c:strCache>
                <c:ptCount val="3"/>
                <c:pt idx="0">
                  <c:v>Live Video</c:v>
                </c:pt>
                <c:pt idx="1">
                  <c:v>Photo</c:v>
                </c:pt>
                <c:pt idx="2">
                  <c:v>Video</c:v>
                </c:pt>
              </c:strCache>
            </c:strRef>
          </c:cat>
          <c:val>
            <c:numRef>
              <c:f>Sheet1!$B$2:$B$4</c:f>
              <c:numCache>
                <c:formatCode>General</c:formatCode>
                <c:ptCount val="3"/>
              </c:numCache>
            </c:numRef>
          </c:val>
          <c:extLst>
            <c:ext xmlns:c16="http://schemas.microsoft.com/office/drawing/2014/chart" uri="{C3380CC4-5D6E-409C-BE32-E72D297353CC}">
              <c16:uniqueId val="{00000000-0A11-4A8B-AFF5-B17FA0068093}"/>
            </c:ext>
          </c:extLst>
        </c:ser>
        <c:dLbls>
          <c:showLegendKey val="0"/>
          <c:showVal val="0"/>
          <c:showCatName val="0"/>
          <c:showSerName val="0"/>
          <c:showPercent val="0"/>
          <c:showBubbleSize val="0"/>
        </c:dLbls>
        <c:gapWidth val="219"/>
        <c:overlap val="-27"/>
        <c:axId val="248060128"/>
        <c:axId val="248058488"/>
      </c:barChart>
      <c:catAx>
        <c:axId val="248060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058488"/>
        <c:crosses val="autoZero"/>
        <c:auto val="1"/>
        <c:lblAlgn val="ctr"/>
        <c:lblOffset val="100"/>
        <c:noMultiLvlLbl val="0"/>
      </c:catAx>
      <c:valAx>
        <c:axId val="248058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060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Leila Hadioui officiel</c:v>
                </c:pt>
              </c:strCache>
            </c:strRef>
          </c:cat>
          <c:val>
            <c:numRef>
              <c:f>Sheet1!$B$2</c:f>
              <c:numCache>
                <c:formatCode>General</c:formatCode>
                <c:ptCount val="1"/>
                <c:pt idx="0">
                  <c:v>68200</c:v>
                </c:pt>
              </c:numCache>
            </c:numRef>
          </c:val>
          <c:extLst>
            <c:ext xmlns:c16="http://schemas.microsoft.com/office/drawing/2014/chart" uri="{C3380CC4-5D6E-409C-BE32-E72D297353CC}">
              <c16:uniqueId val="{00000000-877A-4099-BD71-0316A73F0AF7}"/>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Leila Hadioui officiel</c:v>
                </c:pt>
              </c:strCache>
            </c:strRef>
          </c:cat>
          <c:val>
            <c:numRef>
              <c:f>Sheet1!$C$2</c:f>
              <c:numCache>
                <c:formatCode>General</c:formatCode>
                <c:ptCount val="1"/>
                <c:pt idx="0">
                  <c:v>5423</c:v>
                </c:pt>
              </c:numCache>
            </c:numRef>
          </c:val>
          <c:extLst>
            <c:ext xmlns:c16="http://schemas.microsoft.com/office/drawing/2014/chart" uri="{C3380CC4-5D6E-409C-BE32-E72D297353CC}">
              <c16:uniqueId val="{00000001-877A-4099-BD71-0316A73F0AF7}"/>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Leila Hadioui officiel</c:v>
                </c:pt>
              </c:strCache>
            </c:strRef>
          </c:cat>
          <c:val>
            <c:numRef>
              <c:f>Sheet1!$D$2</c:f>
              <c:numCache>
                <c:formatCode>General</c:formatCode>
                <c:ptCount val="1"/>
                <c:pt idx="0">
                  <c:v>742</c:v>
                </c:pt>
              </c:numCache>
            </c:numRef>
          </c:val>
          <c:extLst>
            <c:ext xmlns:c16="http://schemas.microsoft.com/office/drawing/2014/chart" uri="{C3380CC4-5D6E-409C-BE32-E72D297353CC}">
              <c16:uniqueId val="{00000002-877A-4099-BD71-0316A73F0AF7}"/>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Leila Hadioui officiel</c:v>
                </c:pt>
              </c:strCache>
            </c:strRef>
          </c:cat>
          <c:val>
            <c:numRef>
              <c:f>Sheet1!$E$2</c:f>
              <c:numCache>
                <c:formatCode>General</c:formatCode>
                <c:ptCount val="1"/>
                <c:pt idx="0">
                  <c:v>448</c:v>
                </c:pt>
              </c:numCache>
            </c:numRef>
          </c:val>
          <c:extLst>
            <c:ext xmlns:c16="http://schemas.microsoft.com/office/drawing/2014/chart" uri="{C3380CC4-5D6E-409C-BE32-E72D297353CC}">
              <c16:uniqueId val="{00000003-877A-4099-BD71-0316A73F0AF7}"/>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Leila Hadioui officiel</c:v>
                </c:pt>
              </c:strCache>
            </c:strRef>
          </c:cat>
          <c:val>
            <c:numRef>
              <c:f>Sheet1!$F$2</c:f>
              <c:numCache>
                <c:formatCode>General</c:formatCode>
                <c:ptCount val="1"/>
                <c:pt idx="0">
                  <c:v>141</c:v>
                </c:pt>
              </c:numCache>
            </c:numRef>
          </c:val>
          <c:extLst>
            <c:ext xmlns:c16="http://schemas.microsoft.com/office/drawing/2014/chart" uri="{C3380CC4-5D6E-409C-BE32-E72D297353CC}">
              <c16:uniqueId val="{00000004-877A-4099-BD71-0316A73F0AF7}"/>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Leila Hadioui officiel</c:v>
                </c:pt>
              </c:strCache>
            </c:strRef>
          </c:cat>
          <c:val>
            <c:numRef>
              <c:f>Sheet1!$G$2</c:f>
              <c:numCache>
                <c:formatCode>General</c:formatCode>
                <c:ptCount val="1"/>
                <c:pt idx="0">
                  <c:v>48</c:v>
                </c:pt>
              </c:numCache>
            </c:numRef>
          </c:val>
          <c:extLst>
            <c:ext xmlns:c16="http://schemas.microsoft.com/office/drawing/2014/chart" uri="{C3380CC4-5D6E-409C-BE32-E72D297353CC}">
              <c16:uniqueId val="{00000005-877A-4099-BD71-0316A73F0AF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Leila Hadioui officiel</c:v>
                </c:pt>
              </c:strCache>
            </c:strRef>
          </c:cat>
          <c:val>
            <c:numRef>
              <c:f>Sheet1!$H$2</c:f>
              <c:numCache>
                <c:formatCode>General</c:formatCode>
                <c:ptCount val="1"/>
                <c:pt idx="0">
                  <c:v>4194</c:v>
                </c:pt>
              </c:numCache>
            </c:numRef>
          </c:val>
          <c:extLst>
            <c:ext xmlns:c16="http://schemas.microsoft.com/office/drawing/2014/chart" uri="{C3380CC4-5D6E-409C-BE32-E72D297353CC}">
              <c16:uniqueId val="{00000006-877A-4099-BD71-0316A73F0AF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Leila Hadioui officiel</c:v>
                </c:pt>
              </c:strCache>
            </c:strRef>
          </c:cat>
          <c:val>
            <c:numRef>
              <c:f>Sheet1!$I$2</c:f>
              <c:numCache>
                <c:formatCode>General</c:formatCode>
                <c:ptCount val="1"/>
                <c:pt idx="0">
                  <c:v>705</c:v>
                </c:pt>
              </c:numCache>
            </c:numRef>
          </c:val>
          <c:extLst>
            <c:ext xmlns:c16="http://schemas.microsoft.com/office/drawing/2014/chart" uri="{C3380CC4-5D6E-409C-BE32-E72D297353CC}">
              <c16:uniqueId val="{00000007-877A-4099-BD71-0316A73F0AF7}"/>
            </c:ext>
          </c:extLst>
        </c:ser>
        <c:dLbls>
          <c:showLegendKey val="0"/>
          <c:showVal val="0"/>
          <c:showCatName val="0"/>
          <c:showSerName val="0"/>
          <c:showPercent val="0"/>
          <c:showBubbleSize val="0"/>
        </c:dLbls>
        <c:gapWidth val="150"/>
        <c:overlap val="100"/>
        <c:axId val="317418616"/>
        <c:axId val="317415992"/>
      </c:barChart>
      <c:catAx>
        <c:axId val="317418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415992"/>
        <c:crosses val="autoZero"/>
        <c:auto val="1"/>
        <c:lblAlgn val="ctr"/>
        <c:lblOffset val="100"/>
        <c:noMultiLvlLbl val="0"/>
      </c:catAx>
      <c:valAx>
        <c:axId val="3174159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418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Leila Hadioui officiel</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6305</c:v>
                </c:pt>
                <c:pt idx="12">
                  <c:v>3135</c:v>
                </c:pt>
                <c:pt idx="13">
                  <c:v>3606</c:v>
                </c:pt>
                <c:pt idx="14">
                  <c:v>3622</c:v>
                </c:pt>
                <c:pt idx="15">
                  <c:v>2117</c:v>
                </c:pt>
                <c:pt idx="16">
                  <c:v>3799</c:v>
                </c:pt>
                <c:pt idx="17">
                  <c:v>0</c:v>
                </c:pt>
                <c:pt idx="18">
                  <c:v>1505</c:v>
                </c:pt>
                <c:pt idx="19">
                  <c:v>1963</c:v>
                </c:pt>
                <c:pt idx="20">
                  <c:v>1044</c:v>
                </c:pt>
                <c:pt idx="21">
                  <c:v>491</c:v>
                </c:pt>
                <c:pt idx="22">
                  <c:v>825</c:v>
                </c:pt>
                <c:pt idx="23">
                  <c:v>11390</c:v>
                </c:pt>
                <c:pt idx="24">
                  <c:v>1788</c:v>
                </c:pt>
                <c:pt idx="25">
                  <c:v>1249</c:v>
                </c:pt>
                <c:pt idx="26">
                  <c:v>655</c:v>
                </c:pt>
                <c:pt idx="27">
                  <c:v>2208</c:v>
                </c:pt>
              </c:numCache>
            </c:numRef>
          </c:val>
          <c:smooth val="0"/>
          <c:extLst>
            <c:ext xmlns:c16="http://schemas.microsoft.com/office/drawing/2014/chart" uri="{C3380CC4-5D6E-409C-BE32-E72D297353CC}">
              <c16:uniqueId val="{00000000-0948-4004-8E4F-6DE075E2A796}"/>
            </c:ext>
          </c:extLst>
        </c:ser>
        <c:dLbls>
          <c:showLegendKey val="0"/>
          <c:showVal val="0"/>
          <c:showCatName val="0"/>
          <c:showSerName val="0"/>
          <c:showPercent val="0"/>
          <c:showBubbleSize val="0"/>
        </c:dLbls>
        <c:smooth val="0"/>
        <c:axId val="444777680"/>
        <c:axId val="444783912"/>
      </c:lineChart>
      <c:dateAx>
        <c:axId val="444777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783912"/>
        <c:crosses val="autoZero"/>
        <c:auto val="1"/>
        <c:lblOffset val="100"/>
        <c:baseTimeUnit val="days"/>
      </c:dateAx>
      <c:valAx>
        <c:axId val="444783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777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Leila Hadioui officiel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c:v>
                </c:pt>
                <c:pt idx="1">
                  <c:v>5</c:v>
                </c:pt>
                <c:pt idx="2">
                  <c:v>6</c:v>
                </c:pt>
                <c:pt idx="3">
                  <c:v>3</c:v>
                </c:pt>
                <c:pt idx="4">
                  <c:v>3</c:v>
                </c:pt>
                <c:pt idx="5">
                  <c:v>2</c:v>
                </c:pt>
                <c:pt idx="6">
                  <c:v>8</c:v>
                </c:pt>
              </c:numCache>
            </c:numRef>
          </c:val>
          <c:extLst>
            <c:ext xmlns:c16="http://schemas.microsoft.com/office/drawing/2014/chart" uri="{C3380CC4-5D6E-409C-BE32-E72D297353CC}">
              <c16:uniqueId val="{00000000-E836-4A15-AD5A-875596DCED81}"/>
            </c:ext>
          </c:extLst>
        </c:ser>
        <c:dLbls>
          <c:showLegendKey val="0"/>
          <c:showVal val="0"/>
          <c:showCatName val="0"/>
          <c:showSerName val="0"/>
          <c:showPercent val="0"/>
          <c:showBubbleSize val="0"/>
        </c:dLbls>
        <c:gapWidth val="219"/>
        <c:overlap val="-27"/>
        <c:axId val="444781944"/>
        <c:axId val="444784240"/>
      </c:barChart>
      <c:catAx>
        <c:axId val="444781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784240"/>
        <c:crosses val="autoZero"/>
        <c:auto val="1"/>
        <c:lblAlgn val="ctr"/>
        <c:lblOffset val="100"/>
        <c:noMultiLvlLbl val="0"/>
      </c:catAx>
      <c:valAx>
        <c:axId val="444784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781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Leila Hadioui officiel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numCache>
            </c:numRef>
          </c:val>
          <c:extLst>
            <c:ext xmlns:c16="http://schemas.microsoft.com/office/drawing/2014/chart" uri="{C3380CC4-5D6E-409C-BE32-E72D297353CC}">
              <c16:uniqueId val="{00000000-DC69-4BCD-9F42-02DE8C22050A}"/>
            </c:ext>
          </c:extLst>
        </c:ser>
        <c:dLbls>
          <c:showLegendKey val="0"/>
          <c:showVal val="0"/>
          <c:showCatName val="0"/>
          <c:showSerName val="0"/>
          <c:showPercent val="0"/>
          <c:showBubbleSize val="0"/>
        </c:dLbls>
        <c:gapWidth val="219"/>
        <c:overlap val="-27"/>
        <c:axId val="444811464"/>
        <c:axId val="444811792"/>
      </c:barChart>
      <c:catAx>
        <c:axId val="444811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811792"/>
        <c:crosses val="autoZero"/>
        <c:auto val="1"/>
        <c:lblAlgn val="ctr"/>
        <c:lblOffset val="100"/>
        <c:noMultiLvlLbl val="0"/>
      </c:catAx>
      <c:valAx>
        <c:axId val="44481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811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Leila Hadioui officiel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8F47-41FF-914C-B791706ABCE3}"/>
            </c:ext>
          </c:extLst>
        </c:ser>
        <c:dLbls>
          <c:showLegendKey val="0"/>
          <c:showVal val="0"/>
          <c:showCatName val="0"/>
          <c:showSerName val="0"/>
          <c:showPercent val="0"/>
          <c:showBubbleSize val="0"/>
        </c:dLbls>
        <c:smooth val="0"/>
        <c:axId val="444815072"/>
        <c:axId val="444816384"/>
      </c:lineChart>
      <c:catAx>
        <c:axId val="444815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816384"/>
        <c:crosses val="autoZero"/>
        <c:auto val="1"/>
        <c:lblAlgn val="ctr"/>
        <c:lblOffset val="100"/>
        <c:noMultiLvlLbl val="0"/>
      </c:catAx>
      <c:valAx>
        <c:axId val="444816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815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Leila Hadioui officiel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2</c:v>
                </c:pt>
                <c:pt idx="9">
                  <c:v>0</c:v>
                </c:pt>
                <c:pt idx="10">
                  <c:v>3</c:v>
                </c:pt>
                <c:pt idx="11">
                  <c:v>1</c:v>
                </c:pt>
                <c:pt idx="12">
                  <c:v>1</c:v>
                </c:pt>
                <c:pt idx="13">
                  <c:v>3</c:v>
                </c:pt>
                <c:pt idx="14">
                  <c:v>2</c:v>
                </c:pt>
                <c:pt idx="15">
                  <c:v>2</c:v>
                </c:pt>
                <c:pt idx="16">
                  <c:v>1</c:v>
                </c:pt>
                <c:pt idx="17">
                  <c:v>1</c:v>
                </c:pt>
                <c:pt idx="18">
                  <c:v>3</c:v>
                </c:pt>
                <c:pt idx="19">
                  <c:v>5</c:v>
                </c:pt>
                <c:pt idx="20">
                  <c:v>4</c:v>
                </c:pt>
                <c:pt idx="21">
                  <c:v>2</c:v>
                </c:pt>
                <c:pt idx="22">
                  <c:v>3</c:v>
                </c:pt>
                <c:pt idx="23">
                  <c:v>2</c:v>
                </c:pt>
              </c:numCache>
            </c:numRef>
          </c:val>
          <c:smooth val="0"/>
          <c:extLst>
            <c:ext xmlns:c16="http://schemas.microsoft.com/office/drawing/2014/chart" uri="{C3380CC4-5D6E-409C-BE32-E72D297353CC}">
              <c16:uniqueId val="{00000000-E3C6-4417-A665-B8500F44EFF4}"/>
            </c:ext>
          </c:extLst>
        </c:ser>
        <c:dLbls>
          <c:showLegendKey val="0"/>
          <c:showVal val="0"/>
          <c:showCatName val="0"/>
          <c:showSerName val="0"/>
          <c:showPercent val="0"/>
          <c:showBubbleSize val="0"/>
        </c:dLbls>
        <c:smooth val="0"/>
        <c:axId val="444815728"/>
        <c:axId val="444809824"/>
      </c:lineChart>
      <c:catAx>
        <c:axId val="444815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809824"/>
        <c:crosses val="autoZero"/>
        <c:auto val="1"/>
        <c:lblAlgn val="ctr"/>
        <c:lblOffset val="100"/>
        <c:noMultiLvlLbl val="0"/>
      </c:catAx>
      <c:valAx>
        <c:axId val="444809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815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Live Video</c:v>
                </c:pt>
                <c:pt idx="1">
                  <c:v>Photo</c:v>
                </c:pt>
                <c:pt idx="2">
                  <c:v>Video</c:v>
                </c:pt>
              </c:strCache>
            </c:strRef>
          </c:cat>
          <c:val>
            <c:numRef>
              <c:f>Sheet1!$A$2:$C$2</c:f>
              <c:numCache>
                <c:formatCode>General</c:formatCode>
                <c:ptCount val="3"/>
                <c:pt idx="0">
                  <c:v>3</c:v>
                </c:pt>
                <c:pt idx="1">
                  <c:v>29</c:v>
                </c:pt>
                <c:pt idx="2">
                  <c:v>3</c:v>
                </c:pt>
              </c:numCache>
            </c:numRef>
          </c:val>
          <c:extLst>
            <c:ext xmlns:c16="http://schemas.microsoft.com/office/drawing/2014/chart" uri="{C3380CC4-5D6E-409C-BE32-E72D297353CC}">
              <c16:uniqueId val="{00000000-2A64-49ED-90FD-6E78869ADD0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10C84-6201-416C-8E61-32B9087BBBAD}"/>
              </a:ext>
            </a:extLst>
          </p:cNvPr>
          <p:cNvSpPr>
            <a:spLocks noGrp="1"/>
          </p:cNvSpPr>
          <p:nvPr>
            <p:ph type="ctrTitle"/>
          </p:nvPr>
        </p:nvSpPr>
        <p:spPr/>
        <p:txBody>
          <a:bodyPr/>
          <a:lstStyle/>
          <a:p>
            <a:r>
              <a:rPr lang="en-US"/>
              <a:t>Leila Hadioui</a:t>
            </a:r>
          </a:p>
        </p:txBody>
      </p:sp>
      <p:sp>
        <p:nvSpPr>
          <p:cNvPr id="3" name="Subtitle 2">
            <a:extLst>
              <a:ext uri="{FF2B5EF4-FFF2-40B4-BE49-F238E27FC236}">
                <a16:creationId xmlns:a16="http://schemas.microsoft.com/office/drawing/2014/main" id="{D8863270-7DD9-4BD3-9C78-21239C5A0294}"/>
              </a:ext>
            </a:extLst>
          </p:cNvPr>
          <p:cNvSpPr>
            <a:spLocks noGrp="1"/>
          </p:cNvSpPr>
          <p:nvPr>
            <p:ph type="subTitle" idx="1"/>
          </p:nvPr>
        </p:nvSpPr>
        <p:spPr/>
        <p:txBody>
          <a:bodyPr/>
          <a:lstStyle/>
          <a:p>
            <a:r>
              <a:rPr lang="en-US"/>
              <a:t>Shem's Pub</a:t>
            </a:r>
          </a:p>
        </p:txBody>
      </p:sp>
    </p:spTree>
    <p:extLst>
      <p:ext uri="{BB962C8B-B14F-4D97-AF65-F5344CB8AC3E}">
        <p14:creationId xmlns:p14="http://schemas.microsoft.com/office/powerpoint/2010/main" val="23377832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52F04-6ADD-4263-B611-61B86CC2E1E2}"/>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F6EB2F91-1A75-43BC-8156-DAD19ADFAC00}"/>
              </a:ext>
            </a:extLst>
          </p:cNvPr>
          <p:cNvGraphicFramePr>
            <a:graphicFrameLocks noGrp="1"/>
          </p:cNvGraphicFramePr>
          <p:nvPr>
            <p:ph type="chart" sz="quarter" idx="13"/>
            <p:extLst>
              <p:ext uri="{D42A27DB-BD31-4B8C-83A1-F6EECF244321}">
                <p14:modId xmlns:p14="http://schemas.microsoft.com/office/powerpoint/2010/main" val="11509298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661321-E3D3-4EDA-9375-7BF5A05C3CD3}"/>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1B5043A8-20A0-47F6-AA87-2CF2C7E04E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67977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9AA9A-104D-487C-A5D7-37117A64C5ED}"/>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EC4B7497-3A22-43F5-BC32-2437F2FFBDCD}"/>
              </a:ext>
            </a:extLst>
          </p:cNvPr>
          <p:cNvGraphicFramePr>
            <a:graphicFrameLocks noGrp="1"/>
          </p:cNvGraphicFramePr>
          <p:nvPr>
            <p:ph type="chart" sz="quarter" idx="13"/>
            <p:extLst>
              <p:ext uri="{D42A27DB-BD31-4B8C-83A1-F6EECF244321}">
                <p14:modId xmlns:p14="http://schemas.microsoft.com/office/powerpoint/2010/main" val="24755113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3567EE-46DD-4DD0-9A81-E516E47274E0}"/>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0A5D971A-7F16-45ED-B4C8-DB0368EE54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67737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AE17D-3D00-45F2-BD09-CBC962F3454A}"/>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71BD84FF-B1AD-4392-B861-00B58D29D0BE}"/>
              </a:ext>
            </a:extLst>
          </p:cNvPr>
          <p:cNvGraphicFramePr>
            <a:graphicFrameLocks noGrp="1"/>
          </p:cNvGraphicFramePr>
          <p:nvPr>
            <p:ph type="chart" sz="quarter" idx="13"/>
            <p:extLst>
              <p:ext uri="{D42A27DB-BD31-4B8C-83A1-F6EECF244321}">
                <p14:modId xmlns:p14="http://schemas.microsoft.com/office/powerpoint/2010/main" val="8519531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6EAD30-8780-4D99-A2DB-8DA847A4DFCC}"/>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25EF80FC-3CFC-4AD6-88C7-A46FAD0024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95330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F7B6F-8EB4-42E2-B24D-5492A6C3EA2C}"/>
              </a:ext>
            </a:extLst>
          </p:cNvPr>
          <p:cNvSpPr>
            <a:spLocks noGrp="1"/>
          </p:cNvSpPr>
          <p:nvPr>
            <p:ph type="title"/>
          </p:nvPr>
        </p:nvSpPr>
        <p:spPr/>
        <p:txBody>
          <a:bodyPr/>
          <a:lstStyle/>
          <a:p>
            <a:r>
              <a:rPr lang="en-US"/>
              <a:t>Facebook Own Posts Table - 1 of 10</a:t>
            </a:r>
          </a:p>
        </p:txBody>
      </p:sp>
      <p:graphicFrame>
        <p:nvGraphicFramePr>
          <p:cNvPr id="5" name="Table Placeholder 4">
            <a:extLst>
              <a:ext uri="{FF2B5EF4-FFF2-40B4-BE49-F238E27FC236}">
                <a16:creationId xmlns:a16="http://schemas.microsoft.com/office/drawing/2014/main" id="{BB5C9C49-98B9-4388-9333-4A3B645872A2}"/>
              </a:ext>
            </a:extLst>
          </p:cNvPr>
          <p:cNvGraphicFramePr>
            <a:graphicFrameLocks noGrp="1"/>
          </p:cNvGraphicFramePr>
          <p:nvPr>
            <p:ph type="tbl" sz="quarter" idx="13"/>
            <p:extLst>
              <p:ext uri="{D42A27DB-BD31-4B8C-83A1-F6EECF244321}">
                <p14:modId xmlns:p14="http://schemas.microsoft.com/office/powerpoint/2010/main" val="1987786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62923645"/>
                    </a:ext>
                  </a:extLst>
                </a:gridCol>
                <a:gridCol w="370332">
                  <a:extLst>
                    <a:ext uri="{9D8B030D-6E8A-4147-A177-3AD203B41FA5}">
                      <a16:colId xmlns:a16="http://schemas.microsoft.com/office/drawing/2014/main" val="2208039730"/>
                    </a:ext>
                  </a:extLst>
                </a:gridCol>
                <a:gridCol w="370332">
                  <a:extLst>
                    <a:ext uri="{9D8B030D-6E8A-4147-A177-3AD203B41FA5}">
                      <a16:colId xmlns:a16="http://schemas.microsoft.com/office/drawing/2014/main" val="3790714722"/>
                    </a:ext>
                  </a:extLst>
                </a:gridCol>
                <a:gridCol w="370332">
                  <a:extLst>
                    <a:ext uri="{9D8B030D-6E8A-4147-A177-3AD203B41FA5}">
                      <a16:colId xmlns:a16="http://schemas.microsoft.com/office/drawing/2014/main" val="3899556093"/>
                    </a:ext>
                  </a:extLst>
                </a:gridCol>
                <a:gridCol w="329184">
                  <a:extLst>
                    <a:ext uri="{9D8B030D-6E8A-4147-A177-3AD203B41FA5}">
                      <a16:colId xmlns:a16="http://schemas.microsoft.com/office/drawing/2014/main" val="475719580"/>
                    </a:ext>
                  </a:extLst>
                </a:gridCol>
                <a:gridCol w="329184">
                  <a:extLst>
                    <a:ext uri="{9D8B030D-6E8A-4147-A177-3AD203B41FA5}">
                      <a16:colId xmlns:a16="http://schemas.microsoft.com/office/drawing/2014/main" val="3400047062"/>
                    </a:ext>
                  </a:extLst>
                </a:gridCol>
                <a:gridCol w="329184">
                  <a:extLst>
                    <a:ext uri="{9D8B030D-6E8A-4147-A177-3AD203B41FA5}">
                      <a16:colId xmlns:a16="http://schemas.microsoft.com/office/drawing/2014/main" val="3814213368"/>
                    </a:ext>
                  </a:extLst>
                </a:gridCol>
                <a:gridCol w="329184">
                  <a:extLst>
                    <a:ext uri="{9D8B030D-6E8A-4147-A177-3AD203B41FA5}">
                      <a16:colId xmlns:a16="http://schemas.microsoft.com/office/drawing/2014/main" val="2334475505"/>
                    </a:ext>
                  </a:extLst>
                </a:gridCol>
                <a:gridCol w="329184">
                  <a:extLst>
                    <a:ext uri="{9D8B030D-6E8A-4147-A177-3AD203B41FA5}">
                      <a16:colId xmlns:a16="http://schemas.microsoft.com/office/drawing/2014/main" val="2372257819"/>
                    </a:ext>
                  </a:extLst>
                </a:gridCol>
                <a:gridCol w="329184">
                  <a:extLst>
                    <a:ext uri="{9D8B030D-6E8A-4147-A177-3AD203B41FA5}">
                      <a16:colId xmlns:a16="http://schemas.microsoft.com/office/drawing/2014/main" val="1088117612"/>
                    </a:ext>
                  </a:extLst>
                </a:gridCol>
                <a:gridCol w="329184">
                  <a:extLst>
                    <a:ext uri="{9D8B030D-6E8A-4147-A177-3AD203B41FA5}">
                      <a16:colId xmlns:a16="http://schemas.microsoft.com/office/drawing/2014/main" val="2939895098"/>
                    </a:ext>
                  </a:extLst>
                </a:gridCol>
                <a:gridCol w="329184">
                  <a:extLst>
                    <a:ext uri="{9D8B030D-6E8A-4147-A177-3AD203B41FA5}">
                      <a16:colId xmlns:a16="http://schemas.microsoft.com/office/drawing/2014/main" val="431795581"/>
                    </a:ext>
                  </a:extLst>
                </a:gridCol>
                <a:gridCol w="329184">
                  <a:extLst>
                    <a:ext uri="{9D8B030D-6E8A-4147-A177-3AD203B41FA5}">
                      <a16:colId xmlns:a16="http://schemas.microsoft.com/office/drawing/2014/main" val="1356472712"/>
                    </a:ext>
                  </a:extLst>
                </a:gridCol>
                <a:gridCol w="370332">
                  <a:extLst>
                    <a:ext uri="{9D8B030D-6E8A-4147-A177-3AD203B41FA5}">
                      <a16:colId xmlns:a16="http://schemas.microsoft.com/office/drawing/2014/main" val="2384380575"/>
                    </a:ext>
                  </a:extLst>
                </a:gridCol>
                <a:gridCol w="370332">
                  <a:extLst>
                    <a:ext uri="{9D8B030D-6E8A-4147-A177-3AD203B41FA5}">
                      <a16:colId xmlns:a16="http://schemas.microsoft.com/office/drawing/2014/main" val="2494624948"/>
                    </a:ext>
                  </a:extLst>
                </a:gridCol>
                <a:gridCol w="329184">
                  <a:extLst>
                    <a:ext uri="{9D8B030D-6E8A-4147-A177-3AD203B41FA5}">
                      <a16:colId xmlns:a16="http://schemas.microsoft.com/office/drawing/2014/main" val="3306951249"/>
                    </a:ext>
                  </a:extLst>
                </a:gridCol>
                <a:gridCol w="329184">
                  <a:extLst>
                    <a:ext uri="{9D8B030D-6E8A-4147-A177-3AD203B41FA5}">
                      <a16:colId xmlns:a16="http://schemas.microsoft.com/office/drawing/2014/main" val="3569635223"/>
                    </a:ext>
                  </a:extLst>
                </a:gridCol>
                <a:gridCol w="370332">
                  <a:extLst>
                    <a:ext uri="{9D8B030D-6E8A-4147-A177-3AD203B41FA5}">
                      <a16:colId xmlns:a16="http://schemas.microsoft.com/office/drawing/2014/main" val="2125876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1352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Leila Hadioui officiel - 2018-02-28 10:44:55</a:t>
                      </a:r>
                      <a:r>
                        <a:rPr kumimoji="0" lang="fr-FR" sz="1000" b="0" i="0" u="none" strike="noStrike" kern="1200" cap="none" spc="0" normalizeH="0" baseline="0" noProof="0">
                          <a:ln>
                            <a:noFill/>
                          </a:ln>
                          <a:solidFill>
                            <a:prstClr val="black"/>
                          </a:solidFill>
                          <a:effectLst/>
                          <a:uLnTx/>
                          <a:uFillTx/>
                          <a:latin typeface="+mn-lt"/>
                          <a:ea typeface="+mn-ea"/>
                          <a:cs typeface="+mn-cs"/>
                        </a:rPr>
                        <a:t>
Ihssan Ghziel sur Sabahiyate 2M aujourd'hui à 11h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346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Leila Hadioui officiel - 2018-02-28 10:34:34</a:t>
                      </a:r>
                      <a:r>
                        <a:rPr kumimoji="0" lang="fr-FR" sz="1000" b="0" i="0" u="none" strike="noStrike" kern="1200" cap="none" spc="0" normalizeH="0" baseline="0" noProof="0">
                          <a:ln>
                            <a:noFill/>
                          </a:ln>
                          <a:solidFill>
                            <a:prstClr val="black"/>
                          </a:solidFill>
                          <a:effectLst/>
                          <a:uLnTx/>
                          <a:uFillTx/>
                          <a:latin typeface="+mn-lt"/>
                          <a:ea typeface="+mn-ea"/>
                          <a:cs typeface="+mn-cs"/>
                        </a:rPr>
                        <a:t>
@ihssanghzielcouture sur Sabahiyate 2M aujourd'hui à 11h 💋#caftan#morocco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4701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Leila Hadioui officiel - 2018-02-27 17:56:38</a:t>
                      </a:r>
                      <a:r>
                        <a:rPr kumimoji="0" lang="fr-FR" sz="1000" b="0" i="0" u="none" strike="noStrike" kern="1200" cap="none" spc="0" normalizeH="0" baseline="0" noProof="0">
                          <a:ln>
                            <a:noFill/>
                          </a:ln>
                          <a:solidFill>
                            <a:prstClr val="black"/>
                          </a:solidFill>
                          <a:effectLst/>
                          <a:uLnTx/>
                          <a:uFillTx/>
                          <a:latin typeface="+mn-lt"/>
                          <a:ea typeface="+mn-ea"/>
                          <a:cs typeface="+mn-cs"/>
                        </a:rPr>
                        <a:t>
Nadia Larguet en @leilahadiouicollection 😍💋 @mautassin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14735030"/>
                  </a:ext>
                </a:extLst>
              </a:tr>
            </a:tbl>
          </a:graphicData>
        </a:graphic>
      </p:graphicFrame>
      <p:sp>
        <p:nvSpPr>
          <p:cNvPr id="4" name="Text Placeholder 3">
            <a:extLst>
              <a:ext uri="{FF2B5EF4-FFF2-40B4-BE49-F238E27FC236}">
                <a16:creationId xmlns:a16="http://schemas.microsoft.com/office/drawing/2014/main" id="{8F3E00FF-B8D5-47AE-9F14-DBE37ECB8AE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8097633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704C2-D280-400C-835B-BDC579DB03E5}"/>
              </a:ext>
            </a:extLst>
          </p:cNvPr>
          <p:cNvSpPr>
            <a:spLocks noGrp="1"/>
          </p:cNvSpPr>
          <p:nvPr>
            <p:ph type="title"/>
          </p:nvPr>
        </p:nvSpPr>
        <p:spPr/>
        <p:txBody>
          <a:bodyPr/>
          <a:lstStyle/>
          <a:p>
            <a:r>
              <a:rPr lang="en-US"/>
              <a:t>Facebook Own Posts Table - 2 of 10</a:t>
            </a:r>
          </a:p>
        </p:txBody>
      </p:sp>
      <p:graphicFrame>
        <p:nvGraphicFramePr>
          <p:cNvPr id="5" name="Table Placeholder 4">
            <a:extLst>
              <a:ext uri="{FF2B5EF4-FFF2-40B4-BE49-F238E27FC236}">
                <a16:creationId xmlns:a16="http://schemas.microsoft.com/office/drawing/2014/main" id="{8AFD2109-F867-4FF9-847A-25C68DA2C2FD}"/>
              </a:ext>
            </a:extLst>
          </p:cNvPr>
          <p:cNvGraphicFramePr>
            <a:graphicFrameLocks noGrp="1"/>
          </p:cNvGraphicFramePr>
          <p:nvPr>
            <p:ph type="tbl" sz="quarter" idx="13"/>
            <p:extLst>
              <p:ext uri="{D42A27DB-BD31-4B8C-83A1-F6EECF244321}">
                <p14:modId xmlns:p14="http://schemas.microsoft.com/office/powerpoint/2010/main" val="3713172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73755005"/>
                    </a:ext>
                  </a:extLst>
                </a:gridCol>
                <a:gridCol w="370332">
                  <a:extLst>
                    <a:ext uri="{9D8B030D-6E8A-4147-A177-3AD203B41FA5}">
                      <a16:colId xmlns:a16="http://schemas.microsoft.com/office/drawing/2014/main" val="1493914078"/>
                    </a:ext>
                  </a:extLst>
                </a:gridCol>
                <a:gridCol w="370332">
                  <a:extLst>
                    <a:ext uri="{9D8B030D-6E8A-4147-A177-3AD203B41FA5}">
                      <a16:colId xmlns:a16="http://schemas.microsoft.com/office/drawing/2014/main" val="2270089838"/>
                    </a:ext>
                  </a:extLst>
                </a:gridCol>
                <a:gridCol w="370332">
                  <a:extLst>
                    <a:ext uri="{9D8B030D-6E8A-4147-A177-3AD203B41FA5}">
                      <a16:colId xmlns:a16="http://schemas.microsoft.com/office/drawing/2014/main" val="202041392"/>
                    </a:ext>
                  </a:extLst>
                </a:gridCol>
                <a:gridCol w="329184">
                  <a:extLst>
                    <a:ext uri="{9D8B030D-6E8A-4147-A177-3AD203B41FA5}">
                      <a16:colId xmlns:a16="http://schemas.microsoft.com/office/drawing/2014/main" val="4163474936"/>
                    </a:ext>
                  </a:extLst>
                </a:gridCol>
                <a:gridCol w="329184">
                  <a:extLst>
                    <a:ext uri="{9D8B030D-6E8A-4147-A177-3AD203B41FA5}">
                      <a16:colId xmlns:a16="http://schemas.microsoft.com/office/drawing/2014/main" val="2679893144"/>
                    </a:ext>
                  </a:extLst>
                </a:gridCol>
                <a:gridCol w="329184">
                  <a:extLst>
                    <a:ext uri="{9D8B030D-6E8A-4147-A177-3AD203B41FA5}">
                      <a16:colId xmlns:a16="http://schemas.microsoft.com/office/drawing/2014/main" val="3246095871"/>
                    </a:ext>
                  </a:extLst>
                </a:gridCol>
                <a:gridCol w="329184">
                  <a:extLst>
                    <a:ext uri="{9D8B030D-6E8A-4147-A177-3AD203B41FA5}">
                      <a16:colId xmlns:a16="http://schemas.microsoft.com/office/drawing/2014/main" val="1635536573"/>
                    </a:ext>
                  </a:extLst>
                </a:gridCol>
                <a:gridCol w="329184">
                  <a:extLst>
                    <a:ext uri="{9D8B030D-6E8A-4147-A177-3AD203B41FA5}">
                      <a16:colId xmlns:a16="http://schemas.microsoft.com/office/drawing/2014/main" val="2452757757"/>
                    </a:ext>
                  </a:extLst>
                </a:gridCol>
                <a:gridCol w="329184">
                  <a:extLst>
                    <a:ext uri="{9D8B030D-6E8A-4147-A177-3AD203B41FA5}">
                      <a16:colId xmlns:a16="http://schemas.microsoft.com/office/drawing/2014/main" val="4259145093"/>
                    </a:ext>
                  </a:extLst>
                </a:gridCol>
                <a:gridCol w="329184">
                  <a:extLst>
                    <a:ext uri="{9D8B030D-6E8A-4147-A177-3AD203B41FA5}">
                      <a16:colId xmlns:a16="http://schemas.microsoft.com/office/drawing/2014/main" val="801410544"/>
                    </a:ext>
                  </a:extLst>
                </a:gridCol>
                <a:gridCol w="329184">
                  <a:extLst>
                    <a:ext uri="{9D8B030D-6E8A-4147-A177-3AD203B41FA5}">
                      <a16:colId xmlns:a16="http://schemas.microsoft.com/office/drawing/2014/main" val="390624031"/>
                    </a:ext>
                  </a:extLst>
                </a:gridCol>
                <a:gridCol w="329184">
                  <a:extLst>
                    <a:ext uri="{9D8B030D-6E8A-4147-A177-3AD203B41FA5}">
                      <a16:colId xmlns:a16="http://schemas.microsoft.com/office/drawing/2014/main" val="1106863814"/>
                    </a:ext>
                  </a:extLst>
                </a:gridCol>
                <a:gridCol w="370332">
                  <a:extLst>
                    <a:ext uri="{9D8B030D-6E8A-4147-A177-3AD203B41FA5}">
                      <a16:colId xmlns:a16="http://schemas.microsoft.com/office/drawing/2014/main" val="2001075826"/>
                    </a:ext>
                  </a:extLst>
                </a:gridCol>
                <a:gridCol w="370332">
                  <a:extLst>
                    <a:ext uri="{9D8B030D-6E8A-4147-A177-3AD203B41FA5}">
                      <a16:colId xmlns:a16="http://schemas.microsoft.com/office/drawing/2014/main" val="1050774048"/>
                    </a:ext>
                  </a:extLst>
                </a:gridCol>
                <a:gridCol w="329184">
                  <a:extLst>
                    <a:ext uri="{9D8B030D-6E8A-4147-A177-3AD203B41FA5}">
                      <a16:colId xmlns:a16="http://schemas.microsoft.com/office/drawing/2014/main" val="3386618898"/>
                    </a:ext>
                  </a:extLst>
                </a:gridCol>
                <a:gridCol w="329184">
                  <a:extLst>
                    <a:ext uri="{9D8B030D-6E8A-4147-A177-3AD203B41FA5}">
                      <a16:colId xmlns:a16="http://schemas.microsoft.com/office/drawing/2014/main" val="1124825756"/>
                    </a:ext>
                  </a:extLst>
                </a:gridCol>
                <a:gridCol w="370332">
                  <a:extLst>
                    <a:ext uri="{9D8B030D-6E8A-4147-A177-3AD203B41FA5}">
                      <a16:colId xmlns:a16="http://schemas.microsoft.com/office/drawing/2014/main" val="4240681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56223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Leila Hadioui officiel - 2018-02-26 22:13:49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شفاك_الله 
اجرى اليوم سيدي صاحب الجلالة المٓلك محمد السادس نصرة الله وايده عملية جراحية ناجحة في القلب بمصحة خاصة في باريس وقال بلاغ للديوان الملكي إن الملك محمد السادس أجرى يوم الاثنين الموافق 26 فبراير عملية كللت بالنجاح بالعاصمة الفرنسية باريس باثر اضطرابا في القلب وأفاد أطباء الملك بأن الفحوصات الطبية التي تم إجراؤها في هذا الشأن أبانت عن وجود اضطرابات بسيطه بنبض القلب وتمكن الأطباء #الحمدلله من ازالة تلك الاضطرابات بالقلب عبر استعمال تقنية حديثة تكللت بنجاح لله الحمد والشكر ونسأل الله العلي القدير له بالشفاء العاجل #محمد_السادس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33461991"/>
                  </a:ext>
                </a:extLst>
              </a:tr>
            </a:tbl>
          </a:graphicData>
        </a:graphic>
      </p:graphicFrame>
      <p:sp>
        <p:nvSpPr>
          <p:cNvPr id="4" name="Text Placeholder 3">
            <a:extLst>
              <a:ext uri="{FF2B5EF4-FFF2-40B4-BE49-F238E27FC236}">
                <a16:creationId xmlns:a16="http://schemas.microsoft.com/office/drawing/2014/main" id="{7A5EDA2A-9BBB-4160-A1AE-D0D21BA54F9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4936579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04337-B1EA-4963-95C7-A9BC39F02F96}"/>
              </a:ext>
            </a:extLst>
          </p:cNvPr>
          <p:cNvSpPr>
            <a:spLocks noGrp="1"/>
          </p:cNvSpPr>
          <p:nvPr>
            <p:ph type="title"/>
          </p:nvPr>
        </p:nvSpPr>
        <p:spPr/>
        <p:txBody>
          <a:bodyPr/>
          <a:lstStyle/>
          <a:p>
            <a:r>
              <a:rPr lang="en-US"/>
              <a:t>Facebook Own Posts Table - 3 of 10</a:t>
            </a:r>
          </a:p>
        </p:txBody>
      </p:sp>
      <p:graphicFrame>
        <p:nvGraphicFramePr>
          <p:cNvPr id="5" name="Table Placeholder 4">
            <a:extLst>
              <a:ext uri="{FF2B5EF4-FFF2-40B4-BE49-F238E27FC236}">
                <a16:creationId xmlns:a16="http://schemas.microsoft.com/office/drawing/2014/main" id="{7DB8EFDD-B081-43BC-AA30-AC4104EAFB8A}"/>
              </a:ext>
            </a:extLst>
          </p:cNvPr>
          <p:cNvGraphicFramePr>
            <a:graphicFrameLocks noGrp="1"/>
          </p:cNvGraphicFramePr>
          <p:nvPr>
            <p:ph type="tbl" sz="quarter" idx="13"/>
            <p:extLst>
              <p:ext uri="{D42A27DB-BD31-4B8C-83A1-F6EECF244321}">
                <p14:modId xmlns:p14="http://schemas.microsoft.com/office/powerpoint/2010/main" val="1587873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60695658"/>
                    </a:ext>
                  </a:extLst>
                </a:gridCol>
                <a:gridCol w="370332">
                  <a:extLst>
                    <a:ext uri="{9D8B030D-6E8A-4147-A177-3AD203B41FA5}">
                      <a16:colId xmlns:a16="http://schemas.microsoft.com/office/drawing/2014/main" val="416949973"/>
                    </a:ext>
                  </a:extLst>
                </a:gridCol>
                <a:gridCol w="370332">
                  <a:extLst>
                    <a:ext uri="{9D8B030D-6E8A-4147-A177-3AD203B41FA5}">
                      <a16:colId xmlns:a16="http://schemas.microsoft.com/office/drawing/2014/main" val="2206468170"/>
                    </a:ext>
                  </a:extLst>
                </a:gridCol>
                <a:gridCol w="370332">
                  <a:extLst>
                    <a:ext uri="{9D8B030D-6E8A-4147-A177-3AD203B41FA5}">
                      <a16:colId xmlns:a16="http://schemas.microsoft.com/office/drawing/2014/main" val="2161818849"/>
                    </a:ext>
                  </a:extLst>
                </a:gridCol>
                <a:gridCol w="329184">
                  <a:extLst>
                    <a:ext uri="{9D8B030D-6E8A-4147-A177-3AD203B41FA5}">
                      <a16:colId xmlns:a16="http://schemas.microsoft.com/office/drawing/2014/main" val="1044391605"/>
                    </a:ext>
                  </a:extLst>
                </a:gridCol>
                <a:gridCol w="329184">
                  <a:extLst>
                    <a:ext uri="{9D8B030D-6E8A-4147-A177-3AD203B41FA5}">
                      <a16:colId xmlns:a16="http://schemas.microsoft.com/office/drawing/2014/main" val="1527591431"/>
                    </a:ext>
                  </a:extLst>
                </a:gridCol>
                <a:gridCol w="329184">
                  <a:extLst>
                    <a:ext uri="{9D8B030D-6E8A-4147-A177-3AD203B41FA5}">
                      <a16:colId xmlns:a16="http://schemas.microsoft.com/office/drawing/2014/main" val="581065456"/>
                    </a:ext>
                  </a:extLst>
                </a:gridCol>
                <a:gridCol w="329184">
                  <a:extLst>
                    <a:ext uri="{9D8B030D-6E8A-4147-A177-3AD203B41FA5}">
                      <a16:colId xmlns:a16="http://schemas.microsoft.com/office/drawing/2014/main" val="828370498"/>
                    </a:ext>
                  </a:extLst>
                </a:gridCol>
                <a:gridCol w="329184">
                  <a:extLst>
                    <a:ext uri="{9D8B030D-6E8A-4147-A177-3AD203B41FA5}">
                      <a16:colId xmlns:a16="http://schemas.microsoft.com/office/drawing/2014/main" val="275290735"/>
                    </a:ext>
                  </a:extLst>
                </a:gridCol>
                <a:gridCol w="329184">
                  <a:extLst>
                    <a:ext uri="{9D8B030D-6E8A-4147-A177-3AD203B41FA5}">
                      <a16:colId xmlns:a16="http://schemas.microsoft.com/office/drawing/2014/main" val="2333344858"/>
                    </a:ext>
                  </a:extLst>
                </a:gridCol>
                <a:gridCol w="329184">
                  <a:extLst>
                    <a:ext uri="{9D8B030D-6E8A-4147-A177-3AD203B41FA5}">
                      <a16:colId xmlns:a16="http://schemas.microsoft.com/office/drawing/2014/main" val="1986121750"/>
                    </a:ext>
                  </a:extLst>
                </a:gridCol>
                <a:gridCol w="329184">
                  <a:extLst>
                    <a:ext uri="{9D8B030D-6E8A-4147-A177-3AD203B41FA5}">
                      <a16:colId xmlns:a16="http://schemas.microsoft.com/office/drawing/2014/main" val="2452064133"/>
                    </a:ext>
                  </a:extLst>
                </a:gridCol>
                <a:gridCol w="329184">
                  <a:extLst>
                    <a:ext uri="{9D8B030D-6E8A-4147-A177-3AD203B41FA5}">
                      <a16:colId xmlns:a16="http://schemas.microsoft.com/office/drawing/2014/main" val="2222338024"/>
                    </a:ext>
                  </a:extLst>
                </a:gridCol>
                <a:gridCol w="370332">
                  <a:extLst>
                    <a:ext uri="{9D8B030D-6E8A-4147-A177-3AD203B41FA5}">
                      <a16:colId xmlns:a16="http://schemas.microsoft.com/office/drawing/2014/main" val="1811781076"/>
                    </a:ext>
                  </a:extLst>
                </a:gridCol>
                <a:gridCol w="370332">
                  <a:extLst>
                    <a:ext uri="{9D8B030D-6E8A-4147-A177-3AD203B41FA5}">
                      <a16:colId xmlns:a16="http://schemas.microsoft.com/office/drawing/2014/main" val="602176708"/>
                    </a:ext>
                  </a:extLst>
                </a:gridCol>
                <a:gridCol w="329184">
                  <a:extLst>
                    <a:ext uri="{9D8B030D-6E8A-4147-A177-3AD203B41FA5}">
                      <a16:colId xmlns:a16="http://schemas.microsoft.com/office/drawing/2014/main" val="1729606551"/>
                    </a:ext>
                  </a:extLst>
                </a:gridCol>
                <a:gridCol w="329184">
                  <a:extLst>
                    <a:ext uri="{9D8B030D-6E8A-4147-A177-3AD203B41FA5}">
                      <a16:colId xmlns:a16="http://schemas.microsoft.com/office/drawing/2014/main" val="3386915709"/>
                    </a:ext>
                  </a:extLst>
                </a:gridCol>
                <a:gridCol w="370332">
                  <a:extLst>
                    <a:ext uri="{9D8B030D-6E8A-4147-A177-3AD203B41FA5}">
                      <a16:colId xmlns:a16="http://schemas.microsoft.com/office/drawing/2014/main" val="852011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37651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Leila Hadioui officiel - 2018-02-26 22:13:25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شفاك_الله 
اجرى اليوم سيدي صاحب الجلالة المٓلك محمد السادس نصرة الله وايده عملية جراحية ناجحة في القلب بمصحة خاصة في باريس وقال بلاغ للديوان الملكي إن الملك محمد السادس أجرى يوم الاثنين الموافق 26 فبراير عملية كللت بالنجاح بالعاصمة الفرنسية باريس باثر اضطرابا في القلب وأفاد أطباء الملك بأن الفحوصات الطبية التي تم إجراؤها في هذا الشأن أبانت عن وجود اضطرابات بسيطه بنبض القلب وتمكن الأطباء #الحمدلله من ازالة تلك الاضطرابات بالقلب عبر استعمال تقنية حديثة تكللت بنجاح لله الحمد والشكر ونسأل الله العلي القدير له بالشفاء العاجل #محمد_السادس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05782279"/>
                  </a:ext>
                </a:extLst>
              </a:tr>
            </a:tbl>
          </a:graphicData>
        </a:graphic>
      </p:graphicFrame>
      <p:sp>
        <p:nvSpPr>
          <p:cNvPr id="4" name="Text Placeholder 3">
            <a:extLst>
              <a:ext uri="{FF2B5EF4-FFF2-40B4-BE49-F238E27FC236}">
                <a16:creationId xmlns:a16="http://schemas.microsoft.com/office/drawing/2014/main" id="{4DCCD5B0-2742-4212-A3A6-0B5C37CB343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6713748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57A9D-A405-49FE-B649-174D2D2F787D}"/>
              </a:ext>
            </a:extLst>
          </p:cNvPr>
          <p:cNvSpPr>
            <a:spLocks noGrp="1"/>
          </p:cNvSpPr>
          <p:nvPr>
            <p:ph type="title"/>
          </p:nvPr>
        </p:nvSpPr>
        <p:spPr/>
        <p:txBody>
          <a:bodyPr/>
          <a:lstStyle/>
          <a:p>
            <a:r>
              <a:rPr lang="en-US"/>
              <a:t>Facebook Own Posts Table - 4 of 10</a:t>
            </a:r>
          </a:p>
        </p:txBody>
      </p:sp>
      <p:graphicFrame>
        <p:nvGraphicFramePr>
          <p:cNvPr id="5" name="Table Placeholder 4">
            <a:extLst>
              <a:ext uri="{FF2B5EF4-FFF2-40B4-BE49-F238E27FC236}">
                <a16:creationId xmlns:a16="http://schemas.microsoft.com/office/drawing/2014/main" id="{7786AF9A-D008-427F-A514-B8F1B8E1CCC4}"/>
              </a:ext>
            </a:extLst>
          </p:cNvPr>
          <p:cNvGraphicFramePr>
            <a:graphicFrameLocks noGrp="1"/>
          </p:cNvGraphicFramePr>
          <p:nvPr>
            <p:ph type="tbl" sz="quarter" idx="13"/>
            <p:extLst>
              <p:ext uri="{D42A27DB-BD31-4B8C-83A1-F6EECF244321}">
                <p14:modId xmlns:p14="http://schemas.microsoft.com/office/powerpoint/2010/main" val="1892102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91714882"/>
                    </a:ext>
                  </a:extLst>
                </a:gridCol>
                <a:gridCol w="370332">
                  <a:extLst>
                    <a:ext uri="{9D8B030D-6E8A-4147-A177-3AD203B41FA5}">
                      <a16:colId xmlns:a16="http://schemas.microsoft.com/office/drawing/2014/main" val="3742816341"/>
                    </a:ext>
                  </a:extLst>
                </a:gridCol>
                <a:gridCol w="370332">
                  <a:extLst>
                    <a:ext uri="{9D8B030D-6E8A-4147-A177-3AD203B41FA5}">
                      <a16:colId xmlns:a16="http://schemas.microsoft.com/office/drawing/2014/main" val="423168745"/>
                    </a:ext>
                  </a:extLst>
                </a:gridCol>
                <a:gridCol w="370332">
                  <a:extLst>
                    <a:ext uri="{9D8B030D-6E8A-4147-A177-3AD203B41FA5}">
                      <a16:colId xmlns:a16="http://schemas.microsoft.com/office/drawing/2014/main" val="3472613254"/>
                    </a:ext>
                  </a:extLst>
                </a:gridCol>
                <a:gridCol w="329184">
                  <a:extLst>
                    <a:ext uri="{9D8B030D-6E8A-4147-A177-3AD203B41FA5}">
                      <a16:colId xmlns:a16="http://schemas.microsoft.com/office/drawing/2014/main" val="448486860"/>
                    </a:ext>
                  </a:extLst>
                </a:gridCol>
                <a:gridCol w="329184">
                  <a:extLst>
                    <a:ext uri="{9D8B030D-6E8A-4147-A177-3AD203B41FA5}">
                      <a16:colId xmlns:a16="http://schemas.microsoft.com/office/drawing/2014/main" val="2006661976"/>
                    </a:ext>
                  </a:extLst>
                </a:gridCol>
                <a:gridCol w="329184">
                  <a:extLst>
                    <a:ext uri="{9D8B030D-6E8A-4147-A177-3AD203B41FA5}">
                      <a16:colId xmlns:a16="http://schemas.microsoft.com/office/drawing/2014/main" val="1807451735"/>
                    </a:ext>
                  </a:extLst>
                </a:gridCol>
                <a:gridCol w="329184">
                  <a:extLst>
                    <a:ext uri="{9D8B030D-6E8A-4147-A177-3AD203B41FA5}">
                      <a16:colId xmlns:a16="http://schemas.microsoft.com/office/drawing/2014/main" val="3946382514"/>
                    </a:ext>
                  </a:extLst>
                </a:gridCol>
                <a:gridCol w="329184">
                  <a:extLst>
                    <a:ext uri="{9D8B030D-6E8A-4147-A177-3AD203B41FA5}">
                      <a16:colId xmlns:a16="http://schemas.microsoft.com/office/drawing/2014/main" val="2821821072"/>
                    </a:ext>
                  </a:extLst>
                </a:gridCol>
                <a:gridCol w="329184">
                  <a:extLst>
                    <a:ext uri="{9D8B030D-6E8A-4147-A177-3AD203B41FA5}">
                      <a16:colId xmlns:a16="http://schemas.microsoft.com/office/drawing/2014/main" val="3037849571"/>
                    </a:ext>
                  </a:extLst>
                </a:gridCol>
                <a:gridCol w="329184">
                  <a:extLst>
                    <a:ext uri="{9D8B030D-6E8A-4147-A177-3AD203B41FA5}">
                      <a16:colId xmlns:a16="http://schemas.microsoft.com/office/drawing/2014/main" val="3672011329"/>
                    </a:ext>
                  </a:extLst>
                </a:gridCol>
                <a:gridCol w="329184">
                  <a:extLst>
                    <a:ext uri="{9D8B030D-6E8A-4147-A177-3AD203B41FA5}">
                      <a16:colId xmlns:a16="http://schemas.microsoft.com/office/drawing/2014/main" val="3478170462"/>
                    </a:ext>
                  </a:extLst>
                </a:gridCol>
                <a:gridCol w="329184">
                  <a:extLst>
                    <a:ext uri="{9D8B030D-6E8A-4147-A177-3AD203B41FA5}">
                      <a16:colId xmlns:a16="http://schemas.microsoft.com/office/drawing/2014/main" val="2571316539"/>
                    </a:ext>
                  </a:extLst>
                </a:gridCol>
                <a:gridCol w="370332">
                  <a:extLst>
                    <a:ext uri="{9D8B030D-6E8A-4147-A177-3AD203B41FA5}">
                      <a16:colId xmlns:a16="http://schemas.microsoft.com/office/drawing/2014/main" val="2545278001"/>
                    </a:ext>
                  </a:extLst>
                </a:gridCol>
                <a:gridCol w="370332">
                  <a:extLst>
                    <a:ext uri="{9D8B030D-6E8A-4147-A177-3AD203B41FA5}">
                      <a16:colId xmlns:a16="http://schemas.microsoft.com/office/drawing/2014/main" val="3999724458"/>
                    </a:ext>
                  </a:extLst>
                </a:gridCol>
                <a:gridCol w="329184">
                  <a:extLst>
                    <a:ext uri="{9D8B030D-6E8A-4147-A177-3AD203B41FA5}">
                      <a16:colId xmlns:a16="http://schemas.microsoft.com/office/drawing/2014/main" val="1529438062"/>
                    </a:ext>
                  </a:extLst>
                </a:gridCol>
                <a:gridCol w="329184">
                  <a:extLst>
                    <a:ext uri="{9D8B030D-6E8A-4147-A177-3AD203B41FA5}">
                      <a16:colId xmlns:a16="http://schemas.microsoft.com/office/drawing/2014/main" val="3289160505"/>
                    </a:ext>
                  </a:extLst>
                </a:gridCol>
                <a:gridCol w="370332">
                  <a:extLst>
                    <a:ext uri="{9D8B030D-6E8A-4147-A177-3AD203B41FA5}">
                      <a16:colId xmlns:a16="http://schemas.microsoft.com/office/drawing/2014/main" val="2709153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66064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Leila Hadioui officiel - 2018-02-26 19:03:32</a:t>
                      </a:r>
                      <a:r>
                        <a:rPr kumimoji="0" lang="fr-FR" sz="1000" b="0" i="0" u="none" strike="noStrike" kern="1200" cap="none" spc="0" normalizeH="0" baseline="0" noProof="0">
                          <a:ln>
                            <a:noFill/>
                          </a:ln>
                          <a:solidFill>
                            <a:prstClr val="black"/>
                          </a:solidFill>
                          <a:effectLst/>
                          <a:uLnTx/>
                          <a:uFillTx/>
                          <a:latin typeface="+mn-lt"/>
                          <a:ea typeface="+mn-ea"/>
                          <a:cs typeface="+mn-cs"/>
                        </a:rPr>
                        <a:t>
C'etais sur Sabahiyate 2M aujourd'hui ! rediffusion à 6h du matin 💋 #uterque #massimodutti #zara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79889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Leila Hadioui officiel - 2018-02-25 21:03:58</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87619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Leila Hadioui officiel - 2018-02-25 20:06:25</a:t>
                      </a:r>
                      <a:r>
                        <a:rPr kumimoji="0" lang="en-US" sz="1000" b="0" i="0" u="none" strike="noStrike" kern="1200" cap="none" spc="0" normalizeH="0" baseline="0" noProof="0">
                          <a:ln>
                            <a:noFill/>
                          </a:ln>
                          <a:solidFill>
                            <a:prstClr val="black"/>
                          </a:solidFill>
                          <a:effectLst/>
                          <a:uLnTx/>
                          <a:uFillTx/>
                          <a:latin typeface="+mn-lt"/>
                          <a:ea typeface="+mn-ea"/>
                          <a:cs typeface="+mn-cs"/>
                        </a:rPr>
                        <a:t>
Je vous présente le nouveau Galaxy S9 de Samsung Samsung #Unpacked #GalaxyS9 #WithGalaxy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51104180"/>
                  </a:ext>
                </a:extLst>
              </a:tr>
            </a:tbl>
          </a:graphicData>
        </a:graphic>
      </p:graphicFrame>
      <p:sp>
        <p:nvSpPr>
          <p:cNvPr id="4" name="Text Placeholder 3">
            <a:extLst>
              <a:ext uri="{FF2B5EF4-FFF2-40B4-BE49-F238E27FC236}">
                <a16:creationId xmlns:a16="http://schemas.microsoft.com/office/drawing/2014/main" id="{54F2EC32-4A55-45A2-88CA-9F2FB5DD474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0399990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B7594-BFC2-42AE-AB80-65A2F5310F14}"/>
              </a:ext>
            </a:extLst>
          </p:cNvPr>
          <p:cNvSpPr>
            <a:spLocks noGrp="1"/>
          </p:cNvSpPr>
          <p:nvPr>
            <p:ph type="title"/>
          </p:nvPr>
        </p:nvSpPr>
        <p:spPr/>
        <p:txBody>
          <a:bodyPr/>
          <a:lstStyle/>
          <a:p>
            <a:r>
              <a:rPr lang="en-US"/>
              <a:t>Facebook Own Posts Table - 5 of 10</a:t>
            </a:r>
          </a:p>
        </p:txBody>
      </p:sp>
      <p:graphicFrame>
        <p:nvGraphicFramePr>
          <p:cNvPr id="5" name="Table Placeholder 4">
            <a:extLst>
              <a:ext uri="{FF2B5EF4-FFF2-40B4-BE49-F238E27FC236}">
                <a16:creationId xmlns:a16="http://schemas.microsoft.com/office/drawing/2014/main" id="{B289A67D-40E4-4592-8CC1-0B7F2ED48D7B}"/>
              </a:ext>
            </a:extLst>
          </p:cNvPr>
          <p:cNvGraphicFramePr>
            <a:graphicFrameLocks noGrp="1"/>
          </p:cNvGraphicFramePr>
          <p:nvPr>
            <p:ph type="tbl" sz="quarter" idx="13"/>
            <p:extLst>
              <p:ext uri="{D42A27DB-BD31-4B8C-83A1-F6EECF244321}">
                <p14:modId xmlns:p14="http://schemas.microsoft.com/office/powerpoint/2010/main" val="1360821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10783769"/>
                    </a:ext>
                  </a:extLst>
                </a:gridCol>
                <a:gridCol w="370332">
                  <a:extLst>
                    <a:ext uri="{9D8B030D-6E8A-4147-A177-3AD203B41FA5}">
                      <a16:colId xmlns:a16="http://schemas.microsoft.com/office/drawing/2014/main" val="2487625540"/>
                    </a:ext>
                  </a:extLst>
                </a:gridCol>
                <a:gridCol w="370332">
                  <a:extLst>
                    <a:ext uri="{9D8B030D-6E8A-4147-A177-3AD203B41FA5}">
                      <a16:colId xmlns:a16="http://schemas.microsoft.com/office/drawing/2014/main" val="1100161113"/>
                    </a:ext>
                  </a:extLst>
                </a:gridCol>
                <a:gridCol w="370332">
                  <a:extLst>
                    <a:ext uri="{9D8B030D-6E8A-4147-A177-3AD203B41FA5}">
                      <a16:colId xmlns:a16="http://schemas.microsoft.com/office/drawing/2014/main" val="3136736812"/>
                    </a:ext>
                  </a:extLst>
                </a:gridCol>
                <a:gridCol w="329184">
                  <a:extLst>
                    <a:ext uri="{9D8B030D-6E8A-4147-A177-3AD203B41FA5}">
                      <a16:colId xmlns:a16="http://schemas.microsoft.com/office/drawing/2014/main" val="2690006865"/>
                    </a:ext>
                  </a:extLst>
                </a:gridCol>
                <a:gridCol w="329184">
                  <a:extLst>
                    <a:ext uri="{9D8B030D-6E8A-4147-A177-3AD203B41FA5}">
                      <a16:colId xmlns:a16="http://schemas.microsoft.com/office/drawing/2014/main" val="987035924"/>
                    </a:ext>
                  </a:extLst>
                </a:gridCol>
                <a:gridCol w="329184">
                  <a:extLst>
                    <a:ext uri="{9D8B030D-6E8A-4147-A177-3AD203B41FA5}">
                      <a16:colId xmlns:a16="http://schemas.microsoft.com/office/drawing/2014/main" val="432653820"/>
                    </a:ext>
                  </a:extLst>
                </a:gridCol>
                <a:gridCol w="329184">
                  <a:extLst>
                    <a:ext uri="{9D8B030D-6E8A-4147-A177-3AD203B41FA5}">
                      <a16:colId xmlns:a16="http://schemas.microsoft.com/office/drawing/2014/main" val="930909527"/>
                    </a:ext>
                  </a:extLst>
                </a:gridCol>
                <a:gridCol w="329184">
                  <a:extLst>
                    <a:ext uri="{9D8B030D-6E8A-4147-A177-3AD203B41FA5}">
                      <a16:colId xmlns:a16="http://schemas.microsoft.com/office/drawing/2014/main" val="1104392324"/>
                    </a:ext>
                  </a:extLst>
                </a:gridCol>
                <a:gridCol w="329184">
                  <a:extLst>
                    <a:ext uri="{9D8B030D-6E8A-4147-A177-3AD203B41FA5}">
                      <a16:colId xmlns:a16="http://schemas.microsoft.com/office/drawing/2014/main" val="4213786068"/>
                    </a:ext>
                  </a:extLst>
                </a:gridCol>
                <a:gridCol w="329184">
                  <a:extLst>
                    <a:ext uri="{9D8B030D-6E8A-4147-A177-3AD203B41FA5}">
                      <a16:colId xmlns:a16="http://schemas.microsoft.com/office/drawing/2014/main" val="3921478873"/>
                    </a:ext>
                  </a:extLst>
                </a:gridCol>
                <a:gridCol w="329184">
                  <a:extLst>
                    <a:ext uri="{9D8B030D-6E8A-4147-A177-3AD203B41FA5}">
                      <a16:colId xmlns:a16="http://schemas.microsoft.com/office/drawing/2014/main" val="1793099017"/>
                    </a:ext>
                  </a:extLst>
                </a:gridCol>
                <a:gridCol w="329184">
                  <a:extLst>
                    <a:ext uri="{9D8B030D-6E8A-4147-A177-3AD203B41FA5}">
                      <a16:colId xmlns:a16="http://schemas.microsoft.com/office/drawing/2014/main" val="24636288"/>
                    </a:ext>
                  </a:extLst>
                </a:gridCol>
                <a:gridCol w="370332">
                  <a:extLst>
                    <a:ext uri="{9D8B030D-6E8A-4147-A177-3AD203B41FA5}">
                      <a16:colId xmlns:a16="http://schemas.microsoft.com/office/drawing/2014/main" val="151615617"/>
                    </a:ext>
                  </a:extLst>
                </a:gridCol>
                <a:gridCol w="370332">
                  <a:extLst>
                    <a:ext uri="{9D8B030D-6E8A-4147-A177-3AD203B41FA5}">
                      <a16:colId xmlns:a16="http://schemas.microsoft.com/office/drawing/2014/main" val="3608023399"/>
                    </a:ext>
                  </a:extLst>
                </a:gridCol>
                <a:gridCol w="329184">
                  <a:extLst>
                    <a:ext uri="{9D8B030D-6E8A-4147-A177-3AD203B41FA5}">
                      <a16:colId xmlns:a16="http://schemas.microsoft.com/office/drawing/2014/main" val="3921280301"/>
                    </a:ext>
                  </a:extLst>
                </a:gridCol>
                <a:gridCol w="329184">
                  <a:extLst>
                    <a:ext uri="{9D8B030D-6E8A-4147-A177-3AD203B41FA5}">
                      <a16:colId xmlns:a16="http://schemas.microsoft.com/office/drawing/2014/main" val="3224766692"/>
                    </a:ext>
                  </a:extLst>
                </a:gridCol>
                <a:gridCol w="370332">
                  <a:extLst>
                    <a:ext uri="{9D8B030D-6E8A-4147-A177-3AD203B41FA5}">
                      <a16:colId xmlns:a16="http://schemas.microsoft.com/office/drawing/2014/main" val="2563155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21029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Leila Hadioui officiel - 2018-02-25 20:01:50</a:t>
                      </a:r>
                      <a:r>
                        <a:rPr kumimoji="0" lang="en-US" sz="1000" b="0" i="0" u="none" strike="noStrike" kern="1200" cap="none" spc="0" normalizeH="0" baseline="0" noProof="0">
                          <a:ln>
                            <a:noFill/>
                          </a:ln>
                          <a:solidFill>
                            <a:prstClr val="black"/>
                          </a:solidFill>
                          <a:effectLst/>
                          <a:uLnTx/>
                          <a:uFillTx/>
                          <a:latin typeface="+mn-lt"/>
                          <a:ea typeface="+mn-ea"/>
                          <a:cs typeface="+mn-cs"/>
                        </a:rPr>
                        <a:t>
Je vous présente le nouveau Galaxy S9 de Samsung @samsungmaroc #Unpacked #GalaxyS9 #WithGalaxy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48906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Leila Hadioui officiel - 2018-02-25 19:46:32</a:t>
                      </a:r>
                      <a:r>
                        <a:rPr kumimoji="0" lang="fr-FR" sz="1000" b="0" i="0" u="none" strike="noStrike" kern="1200" cap="none" spc="0" normalizeH="0" baseline="0" noProof="0">
                          <a:ln>
                            <a:noFill/>
                          </a:ln>
                          <a:solidFill>
                            <a:prstClr val="black"/>
                          </a:solidFill>
                          <a:effectLst/>
                          <a:uLnTx/>
                          <a:uFillTx/>
                          <a:latin typeface="+mn-lt"/>
                          <a:ea typeface="+mn-ea"/>
                          <a:cs typeface="+mn-cs"/>
                        </a:rPr>
                        <a:t>
Le super slow-motion du #GalaxyS9 @samsungmaroc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53577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Leila Hadioui officiel - 2018-02-25 19:32:53</a:t>
                      </a:r>
                      <a:r>
                        <a:rPr kumimoji="0" lang="en-US" sz="1000" b="0" i="0" u="none" strike="noStrike" kern="1200" cap="none" spc="0" normalizeH="0" baseline="0" noProof="0">
                          <a:ln>
                            <a:noFill/>
                          </a:ln>
                          <a:solidFill>
                            <a:prstClr val="black"/>
                          </a:solidFill>
                          <a:effectLst/>
                          <a:uLnTx/>
                          <a:uFillTx/>
                          <a:latin typeface="+mn-lt"/>
                          <a:ea typeface="+mn-ea"/>
                          <a:cs typeface="+mn-cs"/>
                        </a:rPr>
                        <a:t>
Nouveauté S9 AR EMOJI #Unpacked #GalaxyS9  #WithGalaxy @samsungmaroc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04603245"/>
                  </a:ext>
                </a:extLst>
              </a:tr>
            </a:tbl>
          </a:graphicData>
        </a:graphic>
      </p:graphicFrame>
      <p:sp>
        <p:nvSpPr>
          <p:cNvPr id="4" name="Text Placeholder 3">
            <a:extLst>
              <a:ext uri="{FF2B5EF4-FFF2-40B4-BE49-F238E27FC236}">
                <a16:creationId xmlns:a16="http://schemas.microsoft.com/office/drawing/2014/main" id="{C8D5BED7-FEF6-4094-8006-3FEA9039644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5050894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49B04-631E-450E-9C1E-7B6BD68FB8DA}"/>
              </a:ext>
            </a:extLst>
          </p:cNvPr>
          <p:cNvSpPr>
            <a:spLocks noGrp="1"/>
          </p:cNvSpPr>
          <p:nvPr>
            <p:ph type="title"/>
          </p:nvPr>
        </p:nvSpPr>
        <p:spPr/>
        <p:txBody>
          <a:bodyPr/>
          <a:lstStyle/>
          <a:p>
            <a:r>
              <a:rPr lang="en-US"/>
              <a:t>Facebook Own Posts Table - 6 of 10</a:t>
            </a:r>
          </a:p>
        </p:txBody>
      </p:sp>
      <p:graphicFrame>
        <p:nvGraphicFramePr>
          <p:cNvPr id="5" name="Table Placeholder 4">
            <a:extLst>
              <a:ext uri="{FF2B5EF4-FFF2-40B4-BE49-F238E27FC236}">
                <a16:creationId xmlns:a16="http://schemas.microsoft.com/office/drawing/2014/main" id="{3CD5471B-F1CF-4554-8016-DCEDFA9D1176}"/>
              </a:ext>
            </a:extLst>
          </p:cNvPr>
          <p:cNvGraphicFramePr>
            <a:graphicFrameLocks noGrp="1"/>
          </p:cNvGraphicFramePr>
          <p:nvPr>
            <p:ph type="tbl" sz="quarter" idx="13"/>
            <p:extLst>
              <p:ext uri="{D42A27DB-BD31-4B8C-83A1-F6EECF244321}">
                <p14:modId xmlns:p14="http://schemas.microsoft.com/office/powerpoint/2010/main" val="3859061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72104621"/>
                    </a:ext>
                  </a:extLst>
                </a:gridCol>
                <a:gridCol w="370332">
                  <a:extLst>
                    <a:ext uri="{9D8B030D-6E8A-4147-A177-3AD203B41FA5}">
                      <a16:colId xmlns:a16="http://schemas.microsoft.com/office/drawing/2014/main" val="3793174997"/>
                    </a:ext>
                  </a:extLst>
                </a:gridCol>
                <a:gridCol w="370332">
                  <a:extLst>
                    <a:ext uri="{9D8B030D-6E8A-4147-A177-3AD203B41FA5}">
                      <a16:colId xmlns:a16="http://schemas.microsoft.com/office/drawing/2014/main" val="1238648391"/>
                    </a:ext>
                  </a:extLst>
                </a:gridCol>
                <a:gridCol w="370332">
                  <a:extLst>
                    <a:ext uri="{9D8B030D-6E8A-4147-A177-3AD203B41FA5}">
                      <a16:colId xmlns:a16="http://schemas.microsoft.com/office/drawing/2014/main" val="3586645340"/>
                    </a:ext>
                  </a:extLst>
                </a:gridCol>
                <a:gridCol w="329184">
                  <a:extLst>
                    <a:ext uri="{9D8B030D-6E8A-4147-A177-3AD203B41FA5}">
                      <a16:colId xmlns:a16="http://schemas.microsoft.com/office/drawing/2014/main" val="3006912630"/>
                    </a:ext>
                  </a:extLst>
                </a:gridCol>
                <a:gridCol w="329184">
                  <a:extLst>
                    <a:ext uri="{9D8B030D-6E8A-4147-A177-3AD203B41FA5}">
                      <a16:colId xmlns:a16="http://schemas.microsoft.com/office/drawing/2014/main" val="758187932"/>
                    </a:ext>
                  </a:extLst>
                </a:gridCol>
                <a:gridCol w="329184">
                  <a:extLst>
                    <a:ext uri="{9D8B030D-6E8A-4147-A177-3AD203B41FA5}">
                      <a16:colId xmlns:a16="http://schemas.microsoft.com/office/drawing/2014/main" val="2348755545"/>
                    </a:ext>
                  </a:extLst>
                </a:gridCol>
                <a:gridCol w="329184">
                  <a:extLst>
                    <a:ext uri="{9D8B030D-6E8A-4147-A177-3AD203B41FA5}">
                      <a16:colId xmlns:a16="http://schemas.microsoft.com/office/drawing/2014/main" val="1413530210"/>
                    </a:ext>
                  </a:extLst>
                </a:gridCol>
                <a:gridCol w="329184">
                  <a:extLst>
                    <a:ext uri="{9D8B030D-6E8A-4147-A177-3AD203B41FA5}">
                      <a16:colId xmlns:a16="http://schemas.microsoft.com/office/drawing/2014/main" val="2259010584"/>
                    </a:ext>
                  </a:extLst>
                </a:gridCol>
                <a:gridCol w="329184">
                  <a:extLst>
                    <a:ext uri="{9D8B030D-6E8A-4147-A177-3AD203B41FA5}">
                      <a16:colId xmlns:a16="http://schemas.microsoft.com/office/drawing/2014/main" val="3927384404"/>
                    </a:ext>
                  </a:extLst>
                </a:gridCol>
                <a:gridCol w="329184">
                  <a:extLst>
                    <a:ext uri="{9D8B030D-6E8A-4147-A177-3AD203B41FA5}">
                      <a16:colId xmlns:a16="http://schemas.microsoft.com/office/drawing/2014/main" val="256915415"/>
                    </a:ext>
                  </a:extLst>
                </a:gridCol>
                <a:gridCol w="329184">
                  <a:extLst>
                    <a:ext uri="{9D8B030D-6E8A-4147-A177-3AD203B41FA5}">
                      <a16:colId xmlns:a16="http://schemas.microsoft.com/office/drawing/2014/main" val="1566225043"/>
                    </a:ext>
                  </a:extLst>
                </a:gridCol>
                <a:gridCol w="329184">
                  <a:extLst>
                    <a:ext uri="{9D8B030D-6E8A-4147-A177-3AD203B41FA5}">
                      <a16:colId xmlns:a16="http://schemas.microsoft.com/office/drawing/2014/main" val="227624131"/>
                    </a:ext>
                  </a:extLst>
                </a:gridCol>
                <a:gridCol w="370332">
                  <a:extLst>
                    <a:ext uri="{9D8B030D-6E8A-4147-A177-3AD203B41FA5}">
                      <a16:colId xmlns:a16="http://schemas.microsoft.com/office/drawing/2014/main" val="1061525446"/>
                    </a:ext>
                  </a:extLst>
                </a:gridCol>
                <a:gridCol w="370332">
                  <a:extLst>
                    <a:ext uri="{9D8B030D-6E8A-4147-A177-3AD203B41FA5}">
                      <a16:colId xmlns:a16="http://schemas.microsoft.com/office/drawing/2014/main" val="3909407925"/>
                    </a:ext>
                  </a:extLst>
                </a:gridCol>
                <a:gridCol w="329184">
                  <a:extLst>
                    <a:ext uri="{9D8B030D-6E8A-4147-A177-3AD203B41FA5}">
                      <a16:colId xmlns:a16="http://schemas.microsoft.com/office/drawing/2014/main" val="3636192648"/>
                    </a:ext>
                  </a:extLst>
                </a:gridCol>
                <a:gridCol w="329184">
                  <a:extLst>
                    <a:ext uri="{9D8B030D-6E8A-4147-A177-3AD203B41FA5}">
                      <a16:colId xmlns:a16="http://schemas.microsoft.com/office/drawing/2014/main" val="1610875605"/>
                    </a:ext>
                  </a:extLst>
                </a:gridCol>
                <a:gridCol w="370332">
                  <a:extLst>
                    <a:ext uri="{9D8B030D-6E8A-4147-A177-3AD203B41FA5}">
                      <a16:colId xmlns:a16="http://schemas.microsoft.com/office/drawing/2014/main" val="75716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9752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Leila Hadioui officiel - 2018-02-25 18:18:14</a:t>
                      </a:r>
                      <a:r>
                        <a:rPr kumimoji="0" lang="fr-F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80138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Leila Hadioui officiel - 2018-02-25 18:04:34</a:t>
                      </a:r>
                      <a:r>
                        <a:rPr kumimoji="0" lang="fr-F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53048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Leila Hadioui officiel - 2018-02-25 18:03:47</a:t>
                      </a:r>
                      <a:r>
                        <a:rPr kumimoji="0" lang="en-US" sz="1000" b="0" i="0" u="none" strike="noStrike" kern="1200" cap="none" spc="0" normalizeH="0" baseline="0" noProof="0">
                          <a:ln>
                            <a:noFill/>
                          </a:ln>
                          <a:solidFill>
                            <a:prstClr val="black"/>
                          </a:solidFill>
                          <a:effectLst/>
                          <a:uLnTx/>
                          <a:uFillTx/>
                          <a:latin typeface="+mn-lt"/>
                          <a:ea typeface="+mn-ea"/>
                          <a:cs typeface="+mn-cs"/>
                        </a:rPr>
                        <a:t>
Lancement mondial du Galaxy S9 à Barcelone #samsung #Unpacked #GalaxyS9  #WithGalaxy Samsung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34840676"/>
                  </a:ext>
                </a:extLst>
              </a:tr>
            </a:tbl>
          </a:graphicData>
        </a:graphic>
      </p:graphicFrame>
      <p:sp>
        <p:nvSpPr>
          <p:cNvPr id="4" name="Text Placeholder 3">
            <a:extLst>
              <a:ext uri="{FF2B5EF4-FFF2-40B4-BE49-F238E27FC236}">
                <a16:creationId xmlns:a16="http://schemas.microsoft.com/office/drawing/2014/main" id="{A8908494-D2A2-4F0B-8246-9190ABF6CC8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0498765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113CD-6532-4A6F-816A-4221349858BA}"/>
              </a:ext>
            </a:extLst>
          </p:cNvPr>
          <p:cNvSpPr>
            <a:spLocks noGrp="1"/>
          </p:cNvSpPr>
          <p:nvPr>
            <p:ph type="title"/>
          </p:nvPr>
        </p:nvSpPr>
        <p:spPr/>
        <p:txBody>
          <a:bodyPr/>
          <a:lstStyle/>
          <a:p>
            <a:r>
              <a:rPr lang="en-US"/>
              <a:t>Facebook Own Posts Table - 7 of 10</a:t>
            </a:r>
          </a:p>
        </p:txBody>
      </p:sp>
      <p:graphicFrame>
        <p:nvGraphicFramePr>
          <p:cNvPr id="5" name="Table Placeholder 4">
            <a:extLst>
              <a:ext uri="{FF2B5EF4-FFF2-40B4-BE49-F238E27FC236}">
                <a16:creationId xmlns:a16="http://schemas.microsoft.com/office/drawing/2014/main" id="{12CC4DE3-8BBB-4D22-B0C6-D255039DCE91}"/>
              </a:ext>
            </a:extLst>
          </p:cNvPr>
          <p:cNvGraphicFramePr>
            <a:graphicFrameLocks noGrp="1"/>
          </p:cNvGraphicFramePr>
          <p:nvPr>
            <p:ph type="tbl" sz="quarter" idx="13"/>
            <p:extLst>
              <p:ext uri="{D42A27DB-BD31-4B8C-83A1-F6EECF244321}">
                <p14:modId xmlns:p14="http://schemas.microsoft.com/office/powerpoint/2010/main" val="4216086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63525106"/>
                    </a:ext>
                  </a:extLst>
                </a:gridCol>
                <a:gridCol w="370332">
                  <a:extLst>
                    <a:ext uri="{9D8B030D-6E8A-4147-A177-3AD203B41FA5}">
                      <a16:colId xmlns:a16="http://schemas.microsoft.com/office/drawing/2014/main" val="1755669379"/>
                    </a:ext>
                  </a:extLst>
                </a:gridCol>
                <a:gridCol w="370332">
                  <a:extLst>
                    <a:ext uri="{9D8B030D-6E8A-4147-A177-3AD203B41FA5}">
                      <a16:colId xmlns:a16="http://schemas.microsoft.com/office/drawing/2014/main" val="2385785822"/>
                    </a:ext>
                  </a:extLst>
                </a:gridCol>
                <a:gridCol w="370332">
                  <a:extLst>
                    <a:ext uri="{9D8B030D-6E8A-4147-A177-3AD203B41FA5}">
                      <a16:colId xmlns:a16="http://schemas.microsoft.com/office/drawing/2014/main" val="617658043"/>
                    </a:ext>
                  </a:extLst>
                </a:gridCol>
                <a:gridCol w="329184">
                  <a:extLst>
                    <a:ext uri="{9D8B030D-6E8A-4147-A177-3AD203B41FA5}">
                      <a16:colId xmlns:a16="http://schemas.microsoft.com/office/drawing/2014/main" val="3560267776"/>
                    </a:ext>
                  </a:extLst>
                </a:gridCol>
                <a:gridCol w="329184">
                  <a:extLst>
                    <a:ext uri="{9D8B030D-6E8A-4147-A177-3AD203B41FA5}">
                      <a16:colId xmlns:a16="http://schemas.microsoft.com/office/drawing/2014/main" val="1428280070"/>
                    </a:ext>
                  </a:extLst>
                </a:gridCol>
                <a:gridCol w="329184">
                  <a:extLst>
                    <a:ext uri="{9D8B030D-6E8A-4147-A177-3AD203B41FA5}">
                      <a16:colId xmlns:a16="http://schemas.microsoft.com/office/drawing/2014/main" val="2628543568"/>
                    </a:ext>
                  </a:extLst>
                </a:gridCol>
                <a:gridCol w="329184">
                  <a:extLst>
                    <a:ext uri="{9D8B030D-6E8A-4147-A177-3AD203B41FA5}">
                      <a16:colId xmlns:a16="http://schemas.microsoft.com/office/drawing/2014/main" val="2324620705"/>
                    </a:ext>
                  </a:extLst>
                </a:gridCol>
                <a:gridCol w="329184">
                  <a:extLst>
                    <a:ext uri="{9D8B030D-6E8A-4147-A177-3AD203B41FA5}">
                      <a16:colId xmlns:a16="http://schemas.microsoft.com/office/drawing/2014/main" val="809327123"/>
                    </a:ext>
                  </a:extLst>
                </a:gridCol>
                <a:gridCol w="329184">
                  <a:extLst>
                    <a:ext uri="{9D8B030D-6E8A-4147-A177-3AD203B41FA5}">
                      <a16:colId xmlns:a16="http://schemas.microsoft.com/office/drawing/2014/main" val="2023983341"/>
                    </a:ext>
                  </a:extLst>
                </a:gridCol>
                <a:gridCol w="329184">
                  <a:extLst>
                    <a:ext uri="{9D8B030D-6E8A-4147-A177-3AD203B41FA5}">
                      <a16:colId xmlns:a16="http://schemas.microsoft.com/office/drawing/2014/main" val="1812721630"/>
                    </a:ext>
                  </a:extLst>
                </a:gridCol>
                <a:gridCol w="329184">
                  <a:extLst>
                    <a:ext uri="{9D8B030D-6E8A-4147-A177-3AD203B41FA5}">
                      <a16:colId xmlns:a16="http://schemas.microsoft.com/office/drawing/2014/main" val="1244808517"/>
                    </a:ext>
                  </a:extLst>
                </a:gridCol>
                <a:gridCol w="329184">
                  <a:extLst>
                    <a:ext uri="{9D8B030D-6E8A-4147-A177-3AD203B41FA5}">
                      <a16:colId xmlns:a16="http://schemas.microsoft.com/office/drawing/2014/main" val="102774676"/>
                    </a:ext>
                  </a:extLst>
                </a:gridCol>
                <a:gridCol w="370332">
                  <a:extLst>
                    <a:ext uri="{9D8B030D-6E8A-4147-A177-3AD203B41FA5}">
                      <a16:colId xmlns:a16="http://schemas.microsoft.com/office/drawing/2014/main" val="1715722192"/>
                    </a:ext>
                  </a:extLst>
                </a:gridCol>
                <a:gridCol w="370332">
                  <a:extLst>
                    <a:ext uri="{9D8B030D-6E8A-4147-A177-3AD203B41FA5}">
                      <a16:colId xmlns:a16="http://schemas.microsoft.com/office/drawing/2014/main" val="3403856764"/>
                    </a:ext>
                  </a:extLst>
                </a:gridCol>
                <a:gridCol w="329184">
                  <a:extLst>
                    <a:ext uri="{9D8B030D-6E8A-4147-A177-3AD203B41FA5}">
                      <a16:colId xmlns:a16="http://schemas.microsoft.com/office/drawing/2014/main" val="1014153446"/>
                    </a:ext>
                  </a:extLst>
                </a:gridCol>
                <a:gridCol w="329184">
                  <a:extLst>
                    <a:ext uri="{9D8B030D-6E8A-4147-A177-3AD203B41FA5}">
                      <a16:colId xmlns:a16="http://schemas.microsoft.com/office/drawing/2014/main" val="3239128101"/>
                    </a:ext>
                  </a:extLst>
                </a:gridCol>
                <a:gridCol w="370332">
                  <a:extLst>
                    <a:ext uri="{9D8B030D-6E8A-4147-A177-3AD203B41FA5}">
                      <a16:colId xmlns:a16="http://schemas.microsoft.com/office/drawing/2014/main" val="958676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54599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Leila Hadioui officiel - 2018-02-24 15:02:56</a:t>
                      </a:r>
                      <a:r>
                        <a:rPr kumimoji="0" lang="en-US" sz="1000" b="0" i="0" u="none" strike="noStrike" kern="1200" cap="none" spc="0" normalizeH="0" baseline="0" noProof="0">
                          <a:ln>
                            <a:noFill/>
                          </a:ln>
                          <a:solidFill>
                            <a:prstClr val="black"/>
                          </a:solidFill>
                          <a:effectLst/>
                          <a:uLnTx/>
                          <a:uFillTx/>
                          <a:latin typeface="+mn-lt"/>
                          <a:ea typeface="+mn-ea"/>
                          <a:cs typeface="+mn-cs"/>
                        </a:rPr>
                        <a:t>
Hâte de découvrir le nouveau S9 #samsung  #samsungs9
 #RoadToBarcelone #Unpacked @samsungmaroc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42255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Leila Hadioui officiel - 2018-02-23 19:21:05</a:t>
                      </a:r>
                      <a:r>
                        <a:rPr kumimoji="0" lang="en-US" sz="1000" b="0" i="0" u="none" strike="noStrike" kern="1200" cap="none" spc="0" normalizeH="0" baseline="0" noProof="0">
                          <a:ln>
                            <a:noFill/>
                          </a:ln>
                          <a:solidFill>
                            <a:prstClr val="black"/>
                          </a:solidFill>
                          <a:effectLst/>
                          <a:uLnTx/>
                          <a:uFillTx/>
                          <a:latin typeface="+mn-lt"/>
                          <a:ea typeface="+mn-ea"/>
                          <a:cs typeface="+mn-cs"/>
                        </a:rPr>
                        <a:t>
Son altesse royale la princesse Lalla Meryem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63864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Leila Hadioui officiel - 2018-02-23 16:04:50</a:t>
                      </a:r>
                      <a:r>
                        <a:rPr kumimoji="0" lang="nl-NL" sz="1000" b="0" i="0" u="none" strike="noStrike" kern="1200" cap="none" spc="0" normalizeH="0" baseline="0" noProof="0">
                          <a:ln>
                            <a:noFill/>
                          </a:ln>
                          <a:solidFill>
                            <a:prstClr val="black"/>
                          </a:solidFill>
                          <a:effectLst/>
                          <a:uLnTx/>
                          <a:uFillTx/>
                          <a:latin typeface="+mn-lt"/>
                          <a:ea typeface="+mn-ea"/>
                          <a:cs typeface="+mn-cs"/>
                        </a:rPr>
                        <a:t>
Proud of u 😍👍 @hatimammor @adrenaline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124482"/>
                  </a:ext>
                </a:extLst>
              </a:tr>
            </a:tbl>
          </a:graphicData>
        </a:graphic>
      </p:graphicFrame>
      <p:sp>
        <p:nvSpPr>
          <p:cNvPr id="4" name="Text Placeholder 3">
            <a:extLst>
              <a:ext uri="{FF2B5EF4-FFF2-40B4-BE49-F238E27FC236}">
                <a16:creationId xmlns:a16="http://schemas.microsoft.com/office/drawing/2014/main" id="{4FB6197C-CED1-4BCE-B847-1BF2FB7CA85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2025293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8E328-43DC-4013-ABC4-2BCAF0DA2384}"/>
              </a:ext>
            </a:extLst>
          </p:cNvPr>
          <p:cNvSpPr>
            <a:spLocks noGrp="1"/>
          </p:cNvSpPr>
          <p:nvPr>
            <p:ph type="title"/>
          </p:nvPr>
        </p:nvSpPr>
        <p:spPr/>
        <p:txBody>
          <a:bodyPr/>
          <a:lstStyle/>
          <a:p>
            <a:r>
              <a:rPr lang="en-US"/>
              <a:t>Facebook Own Posts Table - 8 of 10</a:t>
            </a:r>
          </a:p>
        </p:txBody>
      </p:sp>
      <p:graphicFrame>
        <p:nvGraphicFramePr>
          <p:cNvPr id="5" name="Table Placeholder 4">
            <a:extLst>
              <a:ext uri="{FF2B5EF4-FFF2-40B4-BE49-F238E27FC236}">
                <a16:creationId xmlns:a16="http://schemas.microsoft.com/office/drawing/2014/main" id="{8CEFBF16-E2F5-4B91-8C9D-ECFC7A22A71F}"/>
              </a:ext>
            </a:extLst>
          </p:cNvPr>
          <p:cNvGraphicFramePr>
            <a:graphicFrameLocks noGrp="1"/>
          </p:cNvGraphicFramePr>
          <p:nvPr>
            <p:ph type="tbl" sz="quarter" idx="13"/>
            <p:extLst>
              <p:ext uri="{D42A27DB-BD31-4B8C-83A1-F6EECF244321}">
                <p14:modId xmlns:p14="http://schemas.microsoft.com/office/powerpoint/2010/main" val="1011610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74492482"/>
                    </a:ext>
                  </a:extLst>
                </a:gridCol>
                <a:gridCol w="370332">
                  <a:extLst>
                    <a:ext uri="{9D8B030D-6E8A-4147-A177-3AD203B41FA5}">
                      <a16:colId xmlns:a16="http://schemas.microsoft.com/office/drawing/2014/main" val="1461752475"/>
                    </a:ext>
                  </a:extLst>
                </a:gridCol>
                <a:gridCol w="370332">
                  <a:extLst>
                    <a:ext uri="{9D8B030D-6E8A-4147-A177-3AD203B41FA5}">
                      <a16:colId xmlns:a16="http://schemas.microsoft.com/office/drawing/2014/main" val="1413529485"/>
                    </a:ext>
                  </a:extLst>
                </a:gridCol>
                <a:gridCol w="370332">
                  <a:extLst>
                    <a:ext uri="{9D8B030D-6E8A-4147-A177-3AD203B41FA5}">
                      <a16:colId xmlns:a16="http://schemas.microsoft.com/office/drawing/2014/main" val="4166495728"/>
                    </a:ext>
                  </a:extLst>
                </a:gridCol>
                <a:gridCol w="329184">
                  <a:extLst>
                    <a:ext uri="{9D8B030D-6E8A-4147-A177-3AD203B41FA5}">
                      <a16:colId xmlns:a16="http://schemas.microsoft.com/office/drawing/2014/main" val="4231081403"/>
                    </a:ext>
                  </a:extLst>
                </a:gridCol>
                <a:gridCol w="329184">
                  <a:extLst>
                    <a:ext uri="{9D8B030D-6E8A-4147-A177-3AD203B41FA5}">
                      <a16:colId xmlns:a16="http://schemas.microsoft.com/office/drawing/2014/main" val="3116635386"/>
                    </a:ext>
                  </a:extLst>
                </a:gridCol>
                <a:gridCol w="329184">
                  <a:extLst>
                    <a:ext uri="{9D8B030D-6E8A-4147-A177-3AD203B41FA5}">
                      <a16:colId xmlns:a16="http://schemas.microsoft.com/office/drawing/2014/main" val="3290727354"/>
                    </a:ext>
                  </a:extLst>
                </a:gridCol>
                <a:gridCol w="329184">
                  <a:extLst>
                    <a:ext uri="{9D8B030D-6E8A-4147-A177-3AD203B41FA5}">
                      <a16:colId xmlns:a16="http://schemas.microsoft.com/office/drawing/2014/main" val="3647689407"/>
                    </a:ext>
                  </a:extLst>
                </a:gridCol>
                <a:gridCol w="329184">
                  <a:extLst>
                    <a:ext uri="{9D8B030D-6E8A-4147-A177-3AD203B41FA5}">
                      <a16:colId xmlns:a16="http://schemas.microsoft.com/office/drawing/2014/main" val="783153028"/>
                    </a:ext>
                  </a:extLst>
                </a:gridCol>
                <a:gridCol w="329184">
                  <a:extLst>
                    <a:ext uri="{9D8B030D-6E8A-4147-A177-3AD203B41FA5}">
                      <a16:colId xmlns:a16="http://schemas.microsoft.com/office/drawing/2014/main" val="3544751180"/>
                    </a:ext>
                  </a:extLst>
                </a:gridCol>
                <a:gridCol w="329184">
                  <a:extLst>
                    <a:ext uri="{9D8B030D-6E8A-4147-A177-3AD203B41FA5}">
                      <a16:colId xmlns:a16="http://schemas.microsoft.com/office/drawing/2014/main" val="2984691541"/>
                    </a:ext>
                  </a:extLst>
                </a:gridCol>
                <a:gridCol w="329184">
                  <a:extLst>
                    <a:ext uri="{9D8B030D-6E8A-4147-A177-3AD203B41FA5}">
                      <a16:colId xmlns:a16="http://schemas.microsoft.com/office/drawing/2014/main" val="1754907167"/>
                    </a:ext>
                  </a:extLst>
                </a:gridCol>
                <a:gridCol w="329184">
                  <a:extLst>
                    <a:ext uri="{9D8B030D-6E8A-4147-A177-3AD203B41FA5}">
                      <a16:colId xmlns:a16="http://schemas.microsoft.com/office/drawing/2014/main" val="3690438516"/>
                    </a:ext>
                  </a:extLst>
                </a:gridCol>
                <a:gridCol w="370332">
                  <a:extLst>
                    <a:ext uri="{9D8B030D-6E8A-4147-A177-3AD203B41FA5}">
                      <a16:colId xmlns:a16="http://schemas.microsoft.com/office/drawing/2014/main" val="3019995746"/>
                    </a:ext>
                  </a:extLst>
                </a:gridCol>
                <a:gridCol w="370332">
                  <a:extLst>
                    <a:ext uri="{9D8B030D-6E8A-4147-A177-3AD203B41FA5}">
                      <a16:colId xmlns:a16="http://schemas.microsoft.com/office/drawing/2014/main" val="1114066001"/>
                    </a:ext>
                  </a:extLst>
                </a:gridCol>
                <a:gridCol w="329184">
                  <a:extLst>
                    <a:ext uri="{9D8B030D-6E8A-4147-A177-3AD203B41FA5}">
                      <a16:colId xmlns:a16="http://schemas.microsoft.com/office/drawing/2014/main" val="1540673848"/>
                    </a:ext>
                  </a:extLst>
                </a:gridCol>
                <a:gridCol w="329184">
                  <a:extLst>
                    <a:ext uri="{9D8B030D-6E8A-4147-A177-3AD203B41FA5}">
                      <a16:colId xmlns:a16="http://schemas.microsoft.com/office/drawing/2014/main" val="1989082769"/>
                    </a:ext>
                  </a:extLst>
                </a:gridCol>
                <a:gridCol w="370332">
                  <a:extLst>
                    <a:ext uri="{9D8B030D-6E8A-4147-A177-3AD203B41FA5}">
                      <a16:colId xmlns:a16="http://schemas.microsoft.com/office/drawing/2014/main" val="2966871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3735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Leila Hadioui officiel - 2018-02-22 20:11:03</a:t>
                      </a:r>
                      <a:r>
                        <a:rPr kumimoji="0" lang="en-US" sz="1000" b="0" i="0" u="none" strike="noStrike" kern="1200" cap="none" spc="0" normalizeH="0" baseline="0" noProof="0">
                          <a:ln>
                            <a:noFill/>
                          </a:ln>
                          <a:solidFill>
                            <a:prstClr val="black"/>
                          </a:solidFill>
                          <a:effectLst/>
                          <a:uLnTx/>
                          <a:uFillTx/>
                          <a:latin typeface="+mn-lt"/>
                          <a:ea typeface="+mn-ea"/>
                          <a:cs typeface="+mn-cs"/>
                        </a:rPr>
                        <a:t>
Nouveau challenge, nouvelle aventure ,  nouvelle collection @leilahadiouicollection #soon#marrakech #spring #summer #fashionshow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09124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Leila Hadioui officiel - 2018-02-22 13:10:34</a:t>
                      </a:r>
                      <a:r>
                        <a:rPr kumimoji="0" lang="fr-FR" sz="1000" b="0" i="0" u="none" strike="noStrike" kern="1200" cap="none" spc="0" normalizeH="0" baseline="0" noProof="0">
                          <a:ln>
                            <a:noFill/>
                          </a:ln>
                          <a:solidFill>
                            <a:prstClr val="black"/>
                          </a:solidFill>
                          <a:effectLst/>
                          <a:uLnTx/>
                          <a:uFillTx/>
                          <a:latin typeface="+mn-lt"/>
                          <a:ea typeface="+mn-ea"/>
                          <a:cs typeface="+mn-cs"/>
                        </a:rPr>
                        <a:t>
Cape mariée @leilahadiouicollection disponible au magasin @mautassin triangle d'or casa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89839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Leila Hadioui officiel - 2018-02-21 22:09:38</a:t>
                      </a:r>
                      <a:r>
                        <a:rPr kumimoji="0" lang="fr-FR" sz="1000" b="0" i="0" u="none" strike="noStrike" kern="1200" cap="none" spc="0" normalizeH="0" baseline="0" noProof="0">
                          <a:ln>
                            <a:noFill/>
                          </a:ln>
                          <a:solidFill>
                            <a:prstClr val="black"/>
                          </a:solidFill>
                          <a:effectLst/>
                          <a:uLnTx/>
                          <a:uFillTx/>
                          <a:latin typeface="+mn-lt"/>
                          <a:ea typeface="+mn-ea"/>
                          <a:cs typeface="+mn-cs"/>
                        </a:rPr>
                        <a:t>
Cape noir @leilahadiouicollection disponible au magasin @mautassin triangle d'or casa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00471682"/>
                  </a:ext>
                </a:extLst>
              </a:tr>
            </a:tbl>
          </a:graphicData>
        </a:graphic>
      </p:graphicFrame>
      <p:sp>
        <p:nvSpPr>
          <p:cNvPr id="4" name="Text Placeholder 3">
            <a:extLst>
              <a:ext uri="{FF2B5EF4-FFF2-40B4-BE49-F238E27FC236}">
                <a16:creationId xmlns:a16="http://schemas.microsoft.com/office/drawing/2014/main" id="{F6D2BC43-E938-4E4D-BD06-B875A18E6C9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5301282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5A119-7F60-4E06-9D7A-B8CF548348E9}"/>
              </a:ext>
            </a:extLst>
          </p:cNvPr>
          <p:cNvSpPr>
            <a:spLocks noGrp="1"/>
          </p:cNvSpPr>
          <p:nvPr>
            <p:ph type="title"/>
          </p:nvPr>
        </p:nvSpPr>
        <p:spPr/>
        <p:txBody>
          <a:bodyPr/>
          <a:lstStyle/>
          <a:p>
            <a:r>
              <a:rPr lang="en-US"/>
              <a:t>Facebook Own Posts Table - 9 of 10</a:t>
            </a:r>
          </a:p>
        </p:txBody>
      </p:sp>
      <p:graphicFrame>
        <p:nvGraphicFramePr>
          <p:cNvPr id="5" name="Table Placeholder 4">
            <a:extLst>
              <a:ext uri="{FF2B5EF4-FFF2-40B4-BE49-F238E27FC236}">
                <a16:creationId xmlns:a16="http://schemas.microsoft.com/office/drawing/2014/main" id="{F74E16D9-930D-4674-9DA5-BCFBB915C7A5}"/>
              </a:ext>
            </a:extLst>
          </p:cNvPr>
          <p:cNvGraphicFramePr>
            <a:graphicFrameLocks noGrp="1"/>
          </p:cNvGraphicFramePr>
          <p:nvPr>
            <p:ph type="tbl" sz="quarter" idx="13"/>
            <p:extLst>
              <p:ext uri="{D42A27DB-BD31-4B8C-83A1-F6EECF244321}">
                <p14:modId xmlns:p14="http://schemas.microsoft.com/office/powerpoint/2010/main" val="4213873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26020269"/>
                    </a:ext>
                  </a:extLst>
                </a:gridCol>
                <a:gridCol w="370332">
                  <a:extLst>
                    <a:ext uri="{9D8B030D-6E8A-4147-A177-3AD203B41FA5}">
                      <a16:colId xmlns:a16="http://schemas.microsoft.com/office/drawing/2014/main" val="1545650729"/>
                    </a:ext>
                  </a:extLst>
                </a:gridCol>
                <a:gridCol w="370332">
                  <a:extLst>
                    <a:ext uri="{9D8B030D-6E8A-4147-A177-3AD203B41FA5}">
                      <a16:colId xmlns:a16="http://schemas.microsoft.com/office/drawing/2014/main" val="1390165748"/>
                    </a:ext>
                  </a:extLst>
                </a:gridCol>
                <a:gridCol w="370332">
                  <a:extLst>
                    <a:ext uri="{9D8B030D-6E8A-4147-A177-3AD203B41FA5}">
                      <a16:colId xmlns:a16="http://schemas.microsoft.com/office/drawing/2014/main" val="4168958615"/>
                    </a:ext>
                  </a:extLst>
                </a:gridCol>
                <a:gridCol w="329184">
                  <a:extLst>
                    <a:ext uri="{9D8B030D-6E8A-4147-A177-3AD203B41FA5}">
                      <a16:colId xmlns:a16="http://schemas.microsoft.com/office/drawing/2014/main" val="3036328778"/>
                    </a:ext>
                  </a:extLst>
                </a:gridCol>
                <a:gridCol w="329184">
                  <a:extLst>
                    <a:ext uri="{9D8B030D-6E8A-4147-A177-3AD203B41FA5}">
                      <a16:colId xmlns:a16="http://schemas.microsoft.com/office/drawing/2014/main" val="773386051"/>
                    </a:ext>
                  </a:extLst>
                </a:gridCol>
                <a:gridCol w="329184">
                  <a:extLst>
                    <a:ext uri="{9D8B030D-6E8A-4147-A177-3AD203B41FA5}">
                      <a16:colId xmlns:a16="http://schemas.microsoft.com/office/drawing/2014/main" val="2857267523"/>
                    </a:ext>
                  </a:extLst>
                </a:gridCol>
                <a:gridCol w="329184">
                  <a:extLst>
                    <a:ext uri="{9D8B030D-6E8A-4147-A177-3AD203B41FA5}">
                      <a16:colId xmlns:a16="http://schemas.microsoft.com/office/drawing/2014/main" val="2650808397"/>
                    </a:ext>
                  </a:extLst>
                </a:gridCol>
                <a:gridCol w="329184">
                  <a:extLst>
                    <a:ext uri="{9D8B030D-6E8A-4147-A177-3AD203B41FA5}">
                      <a16:colId xmlns:a16="http://schemas.microsoft.com/office/drawing/2014/main" val="2970485940"/>
                    </a:ext>
                  </a:extLst>
                </a:gridCol>
                <a:gridCol w="329184">
                  <a:extLst>
                    <a:ext uri="{9D8B030D-6E8A-4147-A177-3AD203B41FA5}">
                      <a16:colId xmlns:a16="http://schemas.microsoft.com/office/drawing/2014/main" val="2796767462"/>
                    </a:ext>
                  </a:extLst>
                </a:gridCol>
                <a:gridCol w="329184">
                  <a:extLst>
                    <a:ext uri="{9D8B030D-6E8A-4147-A177-3AD203B41FA5}">
                      <a16:colId xmlns:a16="http://schemas.microsoft.com/office/drawing/2014/main" val="3728419959"/>
                    </a:ext>
                  </a:extLst>
                </a:gridCol>
                <a:gridCol w="329184">
                  <a:extLst>
                    <a:ext uri="{9D8B030D-6E8A-4147-A177-3AD203B41FA5}">
                      <a16:colId xmlns:a16="http://schemas.microsoft.com/office/drawing/2014/main" val="1120801464"/>
                    </a:ext>
                  </a:extLst>
                </a:gridCol>
                <a:gridCol w="329184">
                  <a:extLst>
                    <a:ext uri="{9D8B030D-6E8A-4147-A177-3AD203B41FA5}">
                      <a16:colId xmlns:a16="http://schemas.microsoft.com/office/drawing/2014/main" val="3427793421"/>
                    </a:ext>
                  </a:extLst>
                </a:gridCol>
                <a:gridCol w="370332">
                  <a:extLst>
                    <a:ext uri="{9D8B030D-6E8A-4147-A177-3AD203B41FA5}">
                      <a16:colId xmlns:a16="http://schemas.microsoft.com/office/drawing/2014/main" val="1514066238"/>
                    </a:ext>
                  </a:extLst>
                </a:gridCol>
                <a:gridCol w="370332">
                  <a:extLst>
                    <a:ext uri="{9D8B030D-6E8A-4147-A177-3AD203B41FA5}">
                      <a16:colId xmlns:a16="http://schemas.microsoft.com/office/drawing/2014/main" val="569827812"/>
                    </a:ext>
                  </a:extLst>
                </a:gridCol>
                <a:gridCol w="329184">
                  <a:extLst>
                    <a:ext uri="{9D8B030D-6E8A-4147-A177-3AD203B41FA5}">
                      <a16:colId xmlns:a16="http://schemas.microsoft.com/office/drawing/2014/main" val="2023501809"/>
                    </a:ext>
                  </a:extLst>
                </a:gridCol>
                <a:gridCol w="329184">
                  <a:extLst>
                    <a:ext uri="{9D8B030D-6E8A-4147-A177-3AD203B41FA5}">
                      <a16:colId xmlns:a16="http://schemas.microsoft.com/office/drawing/2014/main" val="780003871"/>
                    </a:ext>
                  </a:extLst>
                </a:gridCol>
                <a:gridCol w="370332">
                  <a:extLst>
                    <a:ext uri="{9D8B030D-6E8A-4147-A177-3AD203B41FA5}">
                      <a16:colId xmlns:a16="http://schemas.microsoft.com/office/drawing/2014/main" val="977799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54072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Leila Hadioui officiel - 2018-02-20 23:11:30</a:t>
                      </a:r>
                      <a:r>
                        <a:rPr kumimoji="0" lang="en-US" sz="1000" b="0" i="0" u="none" strike="noStrike" kern="1200" cap="none" spc="0" normalizeH="0" baseline="0" noProof="0">
                          <a:ln>
                            <a:noFill/>
                          </a:ln>
                          <a:solidFill>
                            <a:prstClr val="black"/>
                          </a:solidFill>
                          <a:effectLst/>
                          <a:uLnTx/>
                          <a:uFillTx/>
                          <a:latin typeface="+mn-lt"/>
                          <a:ea typeface="+mn-ea"/>
                          <a:cs typeface="+mn-cs"/>
                        </a:rPr>
                        <a:t>
Salima sbai demain matin sur Sabahiyate 2M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34769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Leila Hadioui officiel - 2018-02-20 13:45:23</a:t>
                      </a:r>
                      <a:r>
                        <a:rPr kumimoji="0" lang="it-IT" sz="1000" b="0" i="0" u="none" strike="noStrike" kern="1200" cap="none" spc="0" normalizeH="0" baseline="0" noProof="0">
                          <a:ln>
                            <a:noFill/>
                          </a:ln>
                          <a:solidFill>
                            <a:prstClr val="black"/>
                          </a:solidFill>
                          <a:effectLst/>
                          <a:uLnTx/>
                          <a:uFillTx/>
                          <a:latin typeface="+mn-lt"/>
                          <a:ea typeface="+mn-ea"/>
                          <a:cs typeface="+mn-cs"/>
                        </a:rPr>
                        <a:t>
#vichy #massimodutti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60534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Leila Hadioui officiel - 2018-02-20 08:43:28</a:t>
                      </a:r>
                      <a:r>
                        <a:rPr kumimoji="0" lang="fr-FR" sz="1000" b="0" i="0" u="none" strike="noStrike" kern="1200" cap="none" spc="0" normalizeH="0" baseline="0" noProof="0">
                          <a:ln>
                            <a:noFill/>
                          </a:ln>
                          <a:solidFill>
                            <a:prstClr val="black"/>
                          </a:solidFill>
                          <a:effectLst/>
                          <a:uLnTx/>
                          <a:uFillTx/>
                          <a:latin typeface="+mn-lt"/>
                          <a:ea typeface="+mn-ea"/>
                          <a:cs typeface="+mn-cs"/>
                        </a:rPr>
                        <a:t>
cape mariée @leilahadiouicollection 
caftan @mautassin
@sajidphotography @morgane_rivet_artmakeup
@anas.yass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47403797"/>
                  </a:ext>
                </a:extLst>
              </a:tr>
            </a:tbl>
          </a:graphicData>
        </a:graphic>
      </p:graphicFrame>
      <p:sp>
        <p:nvSpPr>
          <p:cNvPr id="4" name="Text Placeholder 3">
            <a:extLst>
              <a:ext uri="{FF2B5EF4-FFF2-40B4-BE49-F238E27FC236}">
                <a16:creationId xmlns:a16="http://schemas.microsoft.com/office/drawing/2014/main" id="{3CE2996B-8D95-4943-882B-B06C00C2648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1424757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208EA-2A03-408F-9AE2-9C9E4ED11EB9}"/>
              </a:ext>
            </a:extLst>
          </p:cNvPr>
          <p:cNvSpPr>
            <a:spLocks noGrp="1"/>
          </p:cNvSpPr>
          <p:nvPr>
            <p:ph type="title"/>
          </p:nvPr>
        </p:nvSpPr>
        <p:spPr/>
        <p:txBody>
          <a:bodyPr/>
          <a:lstStyle/>
          <a:p>
            <a:r>
              <a:rPr lang="en-US"/>
              <a:t>Facebook Own Posts Table - 10 of 10</a:t>
            </a:r>
          </a:p>
        </p:txBody>
      </p:sp>
      <p:graphicFrame>
        <p:nvGraphicFramePr>
          <p:cNvPr id="5" name="Table Placeholder 4">
            <a:extLst>
              <a:ext uri="{FF2B5EF4-FFF2-40B4-BE49-F238E27FC236}">
                <a16:creationId xmlns:a16="http://schemas.microsoft.com/office/drawing/2014/main" id="{4529F05B-20BE-418D-9EF3-503CEDD407A3}"/>
              </a:ext>
            </a:extLst>
          </p:cNvPr>
          <p:cNvGraphicFramePr>
            <a:graphicFrameLocks noGrp="1"/>
          </p:cNvGraphicFramePr>
          <p:nvPr>
            <p:ph type="tbl" sz="quarter" idx="13"/>
            <p:extLst>
              <p:ext uri="{D42A27DB-BD31-4B8C-83A1-F6EECF244321}">
                <p14:modId xmlns:p14="http://schemas.microsoft.com/office/powerpoint/2010/main" val="503584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1226784"/>
                    </a:ext>
                  </a:extLst>
                </a:gridCol>
                <a:gridCol w="370332">
                  <a:extLst>
                    <a:ext uri="{9D8B030D-6E8A-4147-A177-3AD203B41FA5}">
                      <a16:colId xmlns:a16="http://schemas.microsoft.com/office/drawing/2014/main" val="3129532173"/>
                    </a:ext>
                  </a:extLst>
                </a:gridCol>
                <a:gridCol w="370332">
                  <a:extLst>
                    <a:ext uri="{9D8B030D-6E8A-4147-A177-3AD203B41FA5}">
                      <a16:colId xmlns:a16="http://schemas.microsoft.com/office/drawing/2014/main" val="551789731"/>
                    </a:ext>
                  </a:extLst>
                </a:gridCol>
                <a:gridCol w="370332">
                  <a:extLst>
                    <a:ext uri="{9D8B030D-6E8A-4147-A177-3AD203B41FA5}">
                      <a16:colId xmlns:a16="http://schemas.microsoft.com/office/drawing/2014/main" val="3274186683"/>
                    </a:ext>
                  </a:extLst>
                </a:gridCol>
                <a:gridCol w="329184">
                  <a:extLst>
                    <a:ext uri="{9D8B030D-6E8A-4147-A177-3AD203B41FA5}">
                      <a16:colId xmlns:a16="http://schemas.microsoft.com/office/drawing/2014/main" val="2072346564"/>
                    </a:ext>
                  </a:extLst>
                </a:gridCol>
                <a:gridCol w="329184">
                  <a:extLst>
                    <a:ext uri="{9D8B030D-6E8A-4147-A177-3AD203B41FA5}">
                      <a16:colId xmlns:a16="http://schemas.microsoft.com/office/drawing/2014/main" val="2078928609"/>
                    </a:ext>
                  </a:extLst>
                </a:gridCol>
                <a:gridCol w="329184">
                  <a:extLst>
                    <a:ext uri="{9D8B030D-6E8A-4147-A177-3AD203B41FA5}">
                      <a16:colId xmlns:a16="http://schemas.microsoft.com/office/drawing/2014/main" val="1975483007"/>
                    </a:ext>
                  </a:extLst>
                </a:gridCol>
                <a:gridCol w="329184">
                  <a:extLst>
                    <a:ext uri="{9D8B030D-6E8A-4147-A177-3AD203B41FA5}">
                      <a16:colId xmlns:a16="http://schemas.microsoft.com/office/drawing/2014/main" val="131303014"/>
                    </a:ext>
                  </a:extLst>
                </a:gridCol>
                <a:gridCol w="329184">
                  <a:extLst>
                    <a:ext uri="{9D8B030D-6E8A-4147-A177-3AD203B41FA5}">
                      <a16:colId xmlns:a16="http://schemas.microsoft.com/office/drawing/2014/main" val="2336893258"/>
                    </a:ext>
                  </a:extLst>
                </a:gridCol>
                <a:gridCol w="329184">
                  <a:extLst>
                    <a:ext uri="{9D8B030D-6E8A-4147-A177-3AD203B41FA5}">
                      <a16:colId xmlns:a16="http://schemas.microsoft.com/office/drawing/2014/main" val="2798319028"/>
                    </a:ext>
                  </a:extLst>
                </a:gridCol>
                <a:gridCol w="329184">
                  <a:extLst>
                    <a:ext uri="{9D8B030D-6E8A-4147-A177-3AD203B41FA5}">
                      <a16:colId xmlns:a16="http://schemas.microsoft.com/office/drawing/2014/main" val="1188360501"/>
                    </a:ext>
                  </a:extLst>
                </a:gridCol>
                <a:gridCol w="329184">
                  <a:extLst>
                    <a:ext uri="{9D8B030D-6E8A-4147-A177-3AD203B41FA5}">
                      <a16:colId xmlns:a16="http://schemas.microsoft.com/office/drawing/2014/main" val="3203025913"/>
                    </a:ext>
                  </a:extLst>
                </a:gridCol>
                <a:gridCol w="329184">
                  <a:extLst>
                    <a:ext uri="{9D8B030D-6E8A-4147-A177-3AD203B41FA5}">
                      <a16:colId xmlns:a16="http://schemas.microsoft.com/office/drawing/2014/main" val="191127780"/>
                    </a:ext>
                  </a:extLst>
                </a:gridCol>
                <a:gridCol w="370332">
                  <a:extLst>
                    <a:ext uri="{9D8B030D-6E8A-4147-A177-3AD203B41FA5}">
                      <a16:colId xmlns:a16="http://schemas.microsoft.com/office/drawing/2014/main" val="2846698665"/>
                    </a:ext>
                  </a:extLst>
                </a:gridCol>
                <a:gridCol w="370332">
                  <a:extLst>
                    <a:ext uri="{9D8B030D-6E8A-4147-A177-3AD203B41FA5}">
                      <a16:colId xmlns:a16="http://schemas.microsoft.com/office/drawing/2014/main" val="2736496511"/>
                    </a:ext>
                  </a:extLst>
                </a:gridCol>
                <a:gridCol w="329184">
                  <a:extLst>
                    <a:ext uri="{9D8B030D-6E8A-4147-A177-3AD203B41FA5}">
                      <a16:colId xmlns:a16="http://schemas.microsoft.com/office/drawing/2014/main" val="2490933665"/>
                    </a:ext>
                  </a:extLst>
                </a:gridCol>
                <a:gridCol w="329184">
                  <a:extLst>
                    <a:ext uri="{9D8B030D-6E8A-4147-A177-3AD203B41FA5}">
                      <a16:colId xmlns:a16="http://schemas.microsoft.com/office/drawing/2014/main" val="2721347695"/>
                    </a:ext>
                  </a:extLst>
                </a:gridCol>
                <a:gridCol w="370332">
                  <a:extLst>
                    <a:ext uri="{9D8B030D-6E8A-4147-A177-3AD203B41FA5}">
                      <a16:colId xmlns:a16="http://schemas.microsoft.com/office/drawing/2014/main" val="2319301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14478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Leila Hadioui officiel - 2018-02-19 23:35:23</a:t>
                      </a:r>
                      <a:r>
                        <a:rPr kumimoji="0" lang="en-US" sz="1000" b="0" i="0" u="none" strike="noStrike" kern="1200" cap="none" spc="0" normalizeH="0" baseline="0" noProof="0">
                          <a:ln>
                            <a:noFill/>
                          </a:ln>
                          <a:solidFill>
                            <a:prstClr val="black"/>
                          </a:solidFill>
                          <a:effectLst/>
                          <a:uLnTx/>
                          <a:uFillTx/>
                          <a:latin typeface="+mn-lt"/>
                          <a:ea typeface="+mn-ea"/>
                          <a:cs typeface="+mn-cs"/>
                        </a:rPr>
                        <a:t>
cape mariée @leilahadiouicollection caftan Mautassin Haute Couture
Mohamed Sajid
 Morgane Rivet Make Up 
Anas Yassine
 boucles d'oreilles Mounier &amp; Bouvard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34270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Leila Hadioui officiel - 2018-02-19 21:44:44</a:t>
                      </a:r>
                      <a:r>
                        <a:rPr kumimoji="0" lang="fr-FR" sz="1000" b="0" i="0" u="none" strike="noStrike" kern="1200" cap="none" spc="0" normalizeH="0" baseline="0" noProof="0">
                          <a:ln>
                            <a:noFill/>
                          </a:ln>
                          <a:solidFill>
                            <a:prstClr val="black"/>
                          </a:solidFill>
                          <a:effectLst/>
                          <a:uLnTx/>
                          <a:uFillTx/>
                          <a:latin typeface="+mn-lt"/>
                          <a:ea typeface="+mn-ea"/>
                          <a:cs typeface="+mn-cs"/>
                        </a:rPr>
                        <a:t>
cape mariée @leilahadiouicollection caftan @mautassin 
@sajidphotography @morgane_rivet_artmakeup @anas.yass boucles d'oreilles @mounierbouvard_officiel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12997982"/>
                  </a:ext>
                </a:extLst>
              </a:tr>
            </a:tbl>
          </a:graphicData>
        </a:graphic>
      </p:graphicFrame>
      <p:sp>
        <p:nvSpPr>
          <p:cNvPr id="4" name="Text Placeholder 3">
            <a:extLst>
              <a:ext uri="{FF2B5EF4-FFF2-40B4-BE49-F238E27FC236}">
                <a16:creationId xmlns:a16="http://schemas.microsoft.com/office/drawing/2014/main" id="{6942CC33-73F1-416B-A9B1-F6FE9868CE4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5808352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48098-C97C-48D0-9362-DC4C73D36598}"/>
              </a:ext>
            </a:extLst>
          </p:cNvPr>
          <p:cNvSpPr>
            <a:spLocks noGrp="1"/>
          </p:cNvSpPr>
          <p:nvPr>
            <p:ph type="title"/>
          </p:nvPr>
        </p:nvSpPr>
        <p:spPr/>
        <p:txBody>
          <a:bodyPr/>
          <a:lstStyle/>
          <a:p>
            <a:r>
              <a:rPr lang="en-US"/>
              <a:t>Facebook Average Interactions Per Post</a:t>
            </a:r>
          </a:p>
        </p:txBody>
      </p:sp>
      <p:graphicFrame>
        <p:nvGraphicFramePr>
          <p:cNvPr id="6" name="Chart Placeholder 5">
            <a:extLst>
              <a:ext uri="{FF2B5EF4-FFF2-40B4-BE49-F238E27FC236}">
                <a16:creationId xmlns:a16="http://schemas.microsoft.com/office/drawing/2014/main" id="{682BD0B8-C67B-4356-9B91-285555D96FC0}"/>
              </a:ext>
            </a:extLst>
          </p:cNvPr>
          <p:cNvGraphicFramePr>
            <a:graphicFrameLocks noGrp="1"/>
          </p:cNvGraphicFramePr>
          <p:nvPr>
            <p:ph type="chart" sz="quarter" idx="13"/>
            <p:extLst>
              <p:ext uri="{D42A27DB-BD31-4B8C-83A1-F6EECF244321}">
                <p14:modId xmlns:p14="http://schemas.microsoft.com/office/powerpoint/2010/main" val="25563846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4EAA1E-04E7-4C6B-9C0F-2971BE3F52E2}"/>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D0EF44CD-7E35-4B6E-AF02-31C2414617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91534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45411-7B1E-43EB-95BB-6AA1D2E3872A}"/>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FE89B42F-0560-4312-886E-CA2259C92941}"/>
              </a:ext>
            </a:extLst>
          </p:cNvPr>
          <p:cNvGraphicFramePr>
            <a:graphicFrameLocks noGrp="1"/>
          </p:cNvGraphicFramePr>
          <p:nvPr>
            <p:ph type="chart" sz="quarter" idx="13"/>
            <p:extLst>
              <p:ext uri="{D42A27DB-BD31-4B8C-83A1-F6EECF244321}">
                <p14:modId xmlns:p14="http://schemas.microsoft.com/office/powerpoint/2010/main" val="15517366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61FBC0-3EBA-4655-90DB-16DD7E6CE6D6}"/>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5A05641E-CEF9-445A-B208-45A6BC9FD2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5483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C8756-405E-40EA-9290-9212E78304A2}"/>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F09AE9C3-6308-45C3-816C-CCFF8280B5A1}"/>
              </a:ext>
            </a:extLst>
          </p:cNvPr>
          <p:cNvGraphicFramePr>
            <a:graphicFrameLocks noGrp="1"/>
          </p:cNvGraphicFramePr>
          <p:nvPr>
            <p:ph type="chart" sz="quarter" idx="13"/>
            <p:extLst>
              <p:ext uri="{D42A27DB-BD31-4B8C-83A1-F6EECF244321}">
                <p14:modId xmlns:p14="http://schemas.microsoft.com/office/powerpoint/2010/main" val="42590725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B99ED9-4B3B-41C9-80D1-CA24C51B14C7}"/>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1327CC16-E001-4316-B3DC-7E2BCECA04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58595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C165B-FE82-4246-A5B7-A586AE04DE32}"/>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8E47932B-3A26-4BDF-803C-8E801E2DF04F}"/>
              </a:ext>
            </a:extLst>
          </p:cNvPr>
          <p:cNvGraphicFramePr>
            <a:graphicFrameLocks noGrp="1"/>
          </p:cNvGraphicFramePr>
          <p:nvPr>
            <p:ph type="chart" sz="quarter" idx="13"/>
            <p:extLst>
              <p:ext uri="{D42A27DB-BD31-4B8C-83A1-F6EECF244321}">
                <p14:modId xmlns:p14="http://schemas.microsoft.com/office/powerpoint/2010/main" val="30860223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99705D-9198-4C23-9413-C61C43F506F8}"/>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5115B909-FB7E-40E5-88FF-E2301B9935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74159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E75C9-CEB4-496C-BF93-0EF74A58E1BE}"/>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734ED95A-815A-4C0D-B6F3-7E4D1495310F}"/>
              </a:ext>
            </a:extLst>
          </p:cNvPr>
          <p:cNvGraphicFramePr>
            <a:graphicFrameLocks noGrp="1"/>
          </p:cNvGraphicFramePr>
          <p:nvPr>
            <p:ph type="chart" sz="quarter" idx="13"/>
            <p:extLst>
              <p:ext uri="{D42A27DB-BD31-4B8C-83A1-F6EECF244321}">
                <p14:modId xmlns:p14="http://schemas.microsoft.com/office/powerpoint/2010/main" val="1053454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E9561B-D11F-4B69-A517-376E020A43DE}"/>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496B1B53-93AC-4AA8-AA89-9B0D2C5234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36475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6A6B5-55A9-4BD4-97B7-9E77128CC836}"/>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3511FA75-DFA7-4570-9F2C-5AEB455EEE69}"/>
              </a:ext>
            </a:extLst>
          </p:cNvPr>
          <p:cNvGraphicFramePr>
            <a:graphicFrameLocks noGrp="1"/>
          </p:cNvGraphicFramePr>
          <p:nvPr>
            <p:ph type="tbl" sz="quarter" idx="13"/>
            <p:extLst>
              <p:ext uri="{D42A27DB-BD31-4B8C-83A1-F6EECF244321}">
                <p14:modId xmlns:p14="http://schemas.microsoft.com/office/powerpoint/2010/main" val="1692611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41909">
                  <a:extLst>
                    <a:ext uri="{9D8B030D-6E8A-4147-A177-3AD203B41FA5}">
                      <a16:colId xmlns:a16="http://schemas.microsoft.com/office/drawing/2014/main" val="4102995855"/>
                    </a:ext>
                  </a:extLst>
                </a:gridCol>
                <a:gridCol w="329184">
                  <a:extLst>
                    <a:ext uri="{9D8B030D-6E8A-4147-A177-3AD203B41FA5}">
                      <a16:colId xmlns:a16="http://schemas.microsoft.com/office/drawing/2014/main" val="3231781981"/>
                    </a:ext>
                  </a:extLst>
                </a:gridCol>
                <a:gridCol w="329184">
                  <a:extLst>
                    <a:ext uri="{9D8B030D-6E8A-4147-A177-3AD203B41FA5}">
                      <a16:colId xmlns:a16="http://schemas.microsoft.com/office/drawing/2014/main" val="3313310194"/>
                    </a:ext>
                  </a:extLst>
                </a:gridCol>
                <a:gridCol w="329184">
                  <a:extLst>
                    <a:ext uri="{9D8B030D-6E8A-4147-A177-3AD203B41FA5}">
                      <a16:colId xmlns:a16="http://schemas.microsoft.com/office/drawing/2014/main" val="311209489"/>
                    </a:ext>
                  </a:extLst>
                </a:gridCol>
                <a:gridCol w="329184">
                  <a:extLst>
                    <a:ext uri="{9D8B030D-6E8A-4147-A177-3AD203B41FA5}">
                      <a16:colId xmlns:a16="http://schemas.microsoft.com/office/drawing/2014/main" val="2916039805"/>
                    </a:ext>
                  </a:extLst>
                </a:gridCol>
                <a:gridCol w="329184">
                  <a:extLst>
                    <a:ext uri="{9D8B030D-6E8A-4147-A177-3AD203B41FA5}">
                      <a16:colId xmlns:a16="http://schemas.microsoft.com/office/drawing/2014/main" val="16660202"/>
                    </a:ext>
                  </a:extLst>
                </a:gridCol>
                <a:gridCol w="329184">
                  <a:extLst>
                    <a:ext uri="{9D8B030D-6E8A-4147-A177-3AD203B41FA5}">
                      <a16:colId xmlns:a16="http://schemas.microsoft.com/office/drawing/2014/main" val="4150114021"/>
                    </a:ext>
                  </a:extLst>
                </a:gridCol>
                <a:gridCol w="329184">
                  <a:extLst>
                    <a:ext uri="{9D8B030D-6E8A-4147-A177-3AD203B41FA5}">
                      <a16:colId xmlns:a16="http://schemas.microsoft.com/office/drawing/2014/main" val="2107687263"/>
                    </a:ext>
                  </a:extLst>
                </a:gridCol>
                <a:gridCol w="329184">
                  <a:extLst>
                    <a:ext uri="{9D8B030D-6E8A-4147-A177-3AD203B41FA5}">
                      <a16:colId xmlns:a16="http://schemas.microsoft.com/office/drawing/2014/main" val="3215433859"/>
                    </a:ext>
                  </a:extLst>
                </a:gridCol>
                <a:gridCol w="329184">
                  <a:extLst>
                    <a:ext uri="{9D8B030D-6E8A-4147-A177-3AD203B41FA5}">
                      <a16:colId xmlns:a16="http://schemas.microsoft.com/office/drawing/2014/main" val="3006676793"/>
                    </a:ext>
                  </a:extLst>
                </a:gridCol>
                <a:gridCol w="329184">
                  <a:extLst>
                    <a:ext uri="{9D8B030D-6E8A-4147-A177-3AD203B41FA5}">
                      <a16:colId xmlns:a16="http://schemas.microsoft.com/office/drawing/2014/main" val="1060187950"/>
                    </a:ext>
                  </a:extLst>
                </a:gridCol>
                <a:gridCol w="329184">
                  <a:extLst>
                    <a:ext uri="{9D8B030D-6E8A-4147-A177-3AD203B41FA5}">
                      <a16:colId xmlns:a16="http://schemas.microsoft.com/office/drawing/2014/main" val="474538032"/>
                    </a:ext>
                  </a:extLst>
                </a:gridCol>
                <a:gridCol w="329184">
                  <a:extLst>
                    <a:ext uri="{9D8B030D-6E8A-4147-A177-3AD203B41FA5}">
                      <a16:colId xmlns:a16="http://schemas.microsoft.com/office/drawing/2014/main" val="1736747030"/>
                    </a:ext>
                  </a:extLst>
                </a:gridCol>
                <a:gridCol w="329184">
                  <a:extLst>
                    <a:ext uri="{9D8B030D-6E8A-4147-A177-3AD203B41FA5}">
                      <a16:colId xmlns:a16="http://schemas.microsoft.com/office/drawing/2014/main" val="352032394"/>
                    </a:ext>
                  </a:extLst>
                </a:gridCol>
                <a:gridCol w="329184">
                  <a:extLst>
                    <a:ext uri="{9D8B030D-6E8A-4147-A177-3AD203B41FA5}">
                      <a16:colId xmlns:a16="http://schemas.microsoft.com/office/drawing/2014/main" val="1639139700"/>
                    </a:ext>
                  </a:extLst>
                </a:gridCol>
                <a:gridCol w="329184">
                  <a:extLst>
                    <a:ext uri="{9D8B030D-6E8A-4147-A177-3AD203B41FA5}">
                      <a16:colId xmlns:a16="http://schemas.microsoft.com/office/drawing/2014/main" val="418927140"/>
                    </a:ext>
                  </a:extLst>
                </a:gridCol>
                <a:gridCol w="329184">
                  <a:extLst>
                    <a:ext uri="{9D8B030D-6E8A-4147-A177-3AD203B41FA5}">
                      <a16:colId xmlns:a16="http://schemas.microsoft.com/office/drawing/2014/main" val="1929082728"/>
                    </a:ext>
                  </a:extLst>
                </a:gridCol>
                <a:gridCol w="329184">
                  <a:extLst>
                    <a:ext uri="{9D8B030D-6E8A-4147-A177-3AD203B41FA5}">
                      <a16:colId xmlns:a16="http://schemas.microsoft.com/office/drawing/2014/main" val="342918757"/>
                    </a:ext>
                  </a:extLst>
                </a:gridCol>
                <a:gridCol w="329184">
                  <a:extLst>
                    <a:ext uri="{9D8B030D-6E8A-4147-A177-3AD203B41FA5}">
                      <a16:colId xmlns:a16="http://schemas.microsoft.com/office/drawing/2014/main" val="1614791581"/>
                    </a:ext>
                  </a:extLst>
                </a:gridCol>
                <a:gridCol w="329184">
                  <a:extLst>
                    <a:ext uri="{9D8B030D-6E8A-4147-A177-3AD203B41FA5}">
                      <a16:colId xmlns:a16="http://schemas.microsoft.com/office/drawing/2014/main" val="1825559611"/>
                    </a:ext>
                  </a:extLst>
                </a:gridCol>
                <a:gridCol w="329184">
                  <a:extLst>
                    <a:ext uri="{9D8B030D-6E8A-4147-A177-3AD203B41FA5}">
                      <a16:colId xmlns:a16="http://schemas.microsoft.com/office/drawing/2014/main" val="2887884236"/>
                    </a:ext>
                  </a:extLst>
                </a:gridCol>
                <a:gridCol w="329184">
                  <a:extLst>
                    <a:ext uri="{9D8B030D-6E8A-4147-A177-3AD203B41FA5}">
                      <a16:colId xmlns:a16="http://schemas.microsoft.com/office/drawing/2014/main" val="913352766"/>
                    </a:ext>
                  </a:extLst>
                </a:gridCol>
                <a:gridCol w="329184">
                  <a:extLst>
                    <a:ext uri="{9D8B030D-6E8A-4147-A177-3AD203B41FA5}">
                      <a16:colId xmlns:a16="http://schemas.microsoft.com/office/drawing/2014/main" val="1001774064"/>
                    </a:ext>
                  </a:extLst>
                </a:gridCol>
                <a:gridCol w="329184">
                  <a:extLst>
                    <a:ext uri="{9D8B030D-6E8A-4147-A177-3AD203B41FA5}">
                      <a16:colId xmlns:a16="http://schemas.microsoft.com/office/drawing/2014/main" val="247290957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97569770"/>
                  </a:ext>
                </a:extLst>
              </a:tr>
              <a:tr h="370840">
                <a:tc>
                  <a:txBody>
                    <a:bodyPr/>
                    <a:lstStyle/>
                    <a:p>
                      <a:r>
                        <a:rPr lang="en-US" sz="1000"/>
                        <a:t>Leila Hadioui officiel</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35</a:t>
                      </a:r>
                    </a:p>
                  </a:txBody>
                  <a:tcPr/>
                </a:tc>
                <a:tc>
                  <a:txBody>
                    <a:bodyPr/>
                    <a:lstStyle/>
                    <a:p>
                      <a:r>
                        <a:rPr lang="en-US" sz="1000"/>
                        <a:t>0</a:t>
                      </a:r>
                    </a:p>
                  </a:txBody>
                  <a:tcPr/>
                </a:tc>
                <a:tc>
                  <a:txBody>
                    <a:bodyPr/>
                    <a:lstStyle/>
                    <a:p>
                      <a:r>
                        <a:rPr lang="en-US" sz="1000"/>
                        <a:t>29</a:t>
                      </a:r>
                    </a:p>
                  </a:txBody>
                  <a:tcPr/>
                </a:tc>
                <a:tc>
                  <a:txBody>
                    <a:bodyPr/>
                    <a:lstStyle/>
                    <a:p>
                      <a:r>
                        <a:rPr lang="en-US" sz="1000"/>
                        <a:t>0</a:t>
                      </a:r>
                    </a:p>
                  </a:txBody>
                  <a:tcPr/>
                </a:tc>
                <a:tc>
                  <a:txBody>
                    <a:bodyPr/>
                    <a:lstStyle/>
                    <a:p>
                      <a:r>
                        <a:rPr lang="en-US" sz="1000"/>
                        <a:t>6</a:t>
                      </a:r>
                    </a:p>
                  </a:txBody>
                  <a:tcPr/>
                </a:tc>
                <a:tc>
                  <a:txBody>
                    <a:bodyPr/>
                    <a:lstStyle/>
                    <a:p>
                      <a:r>
                        <a:rPr lang="en-US" sz="1000"/>
                        <a:t>75002</a:t>
                      </a:r>
                    </a:p>
                  </a:txBody>
                  <a:tcPr/>
                </a:tc>
                <a:tc>
                  <a:txBody>
                    <a:bodyPr/>
                    <a:lstStyle/>
                    <a:p>
                      <a:r>
                        <a:rPr lang="en-US" sz="1000"/>
                        <a:t>48</a:t>
                      </a:r>
                    </a:p>
                  </a:txBody>
                  <a:tcPr/>
                </a:tc>
                <a:tc>
                  <a:txBody>
                    <a:bodyPr/>
                    <a:lstStyle/>
                    <a:p>
                      <a:r>
                        <a:rPr lang="en-US" sz="1000"/>
                        <a:t>68200</a:t>
                      </a:r>
                    </a:p>
                  </a:txBody>
                  <a:tcPr/>
                </a:tc>
                <a:tc>
                  <a:txBody>
                    <a:bodyPr/>
                    <a:lstStyle/>
                    <a:p>
                      <a:r>
                        <a:rPr lang="en-US" sz="1000"/>
                        <a:t>5423</a:t>
                      </a:r>
                    </a:p>
                  </a:txBody>
                  <a:tcPr/>
                </a:tc>
                <a:tc>
                  <a:txBody>
                    <a:bodyPr/>
                    <a:lstStyle/>
                    <a:p>
                      <a:r>
                        <a:rPr lang="en-US" sz="1000"/>
                        <a:t>742</a:t>
                      </a:r>
                    </a:p>
                  </a:txBody>
                  <a:tcPr/>
                </a:tc>
                <a:tc>
                  <a:txBody>
                    <a:bodyPr/>
                    <a:lstStyle/>
                    <a:p>
                      <a:r>
                        <a:rPr lang="en-US" sz="1000"/>
                        <a:t>448</a:t>
                      </a:r>
                    </a:p>
                  </a:txBody>
                  <a:tcPr/>
                </a:tc>
                <a:tc>
                  <a:txBody>
                    <a:bodyPr/>
                    <a:lstStyle/>
                    <a:p>
                      <a:r>
                        <a:rPr lang="en-US" sz="1000"/>
                        <a:t>141</a:t>
                      </a:r>
                    </a:p>
                  </a:txBody>
                  <a:tcPr/>
                </a:tc>
                <a:tc>
                  <a:txBody>
                    <a:bodyPr/>
                    <a:lstStyle/>
                    <a:p>
                      <a:r>
                        <a:rPr lang="en-US" sz="1000"/>
                        <a:t>48</a:t>
                      </a:r>
                    </a:p>
                  </a:txBody>
                  <a:tcPr/>
                </a:tc>
                <a:tc>
                  <a:txBody>
                    <a:bodyPr/>
                    <a:lstStyle/>
                    <a:p>
                      <a:r>
                        <a:rPr lang="en-US" sz="1000"/>
                        <a:t>4194</a:t>
                      </a:r>
                    </a:p>
                  </a:txBody>
                  <a:tcPr/>
                </a:tc>
                <a:tc>
                  <a:txBody>
                    <a:bodyPr/>
                    <a:lstStyle/>
                    <a:p>
                      <a:r>
                        <a:rPr lang="en-US" sz="1000"/>
                        <a:t>705</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a:t>
                      </a:r>
                    </a:p>
                  </a:txBody>
                  <a:tcPr/>
                </a:tc>
                <a:extLst>
                  <a:ext uri="{0D108BD9-81ED-4DB2-BD59-A6C34878D82A}">
                    <a16:rowId xmlns:a16="http://schemas.microsoft.com/office/drawing/2014/main" val="1361766851"/>
                  </a:ext>
                </a:extLst>
              </a:tr>
            </a:tbl>
          </a:graphicData>
        </a:graphic>
      </p:graphicFrame>
      <p:sp>
        <p:nvSpPr>
          <p:cNvPr id="4" name="Text Placeholder 3">
            <a:extLst>
              <a:ext uri="{FF2B5EF4-FFF2-40B4-BE49-F238E27FC236}">
                <a16:creationId xmlns:a16="http://schemas.microsoft.com/office/drawing/2014/main" id="{E93549B9-3452-479D-876B-C75679A53D0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3443785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2E6D7-CF2A-4434-BEFA-AFE597698383}"/>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31B08B4D-66D2-45AD-B5C3-6B674FC0DBA2}"/>
              </a:ext>
            </a:extLst>
          </p:cNvPr>
          <p:cNvGraphicFramePr>
            <a:graphicFrameLocks noGrp="1"/>
          </p:cNvGraphicFramePr>
          <p:nvPr>
            <p:ph type="chart" sz="quarter" idx="13"/>
            <p:extLst>
              <p:ext uri="{D42A27DB-BD31-4B8C-83A1-F6EECF244321}">
                <p14:modId xmlns:p14="http://schemas.microsoft.com/office/powerpoint/2010/main" val="8777947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45B20E-040A-4048-A739-E2E1A02D38F3}"/>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7D658BC1-9834-44EE-AAAC-B6B3716EAC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475768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1189</Words>
  <Application>Microsoft Office PowerPoint</Application>
  <PresentationFormat>On-screen Show (4:3)</PresentationFormat>
  <Paragraphs>729</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Calibri</vt:lpstr>
      <vt:lpstr>Arial</vt:lpstr>
      <vt:lpstr>quintly_template</vt:lpstr>
      <vt:lpstr>Leila Hadioui</vt:lpstr>
      <vt:lpstr>Facebook Own Posts</vt:lpstr>
      <vt:lpstr>Facebook Interaction Rate By Post Type</vt:lpstr>
      <vt:lpstr>Facebook Interactions Distribution</vt:lpstr>
      <vt:lpstr>Facebook Own Posts Table - 1 of 10</vt:lpstr>
      <vt:lpstr>Facebook Own Posts Table - 2 of 10</vt:lpstr>
      <vt:lpstr>Facebook Own Posts Table - 3 of 10</vt:lpstr>
      <vt:lpstr>Facebook Own Posts Table - 4 of 10</vt:lpstr>
      <vt:lpstr>Facebook Own Posts Table - 5 of 10</vt:lpstr>
      <vt:lpstr>Facebook Own Posts Table - 6 of 10</vt:lpstr>
      <vt:lpstr>Facebook Own Posts Table - 7 of 10</vt:lpstr>
      <vt:lpstr>Facebook Own Posts Table - 8 of 10</vt:lpstr>
      <vt:lpstr>Facebook Own Posts Table - 9 of 10</vt:lpstr>
      <vt:lpstr>Facebook Own Posts Table - 10 of 10</vt:lpstr>
      <vt:lpstr>Facebook Average Interactions Per Post</vt:lpstr>
      <vt:lpstr>Facebook Own Posts By Weekday</vt:lpstr>
      <vt:lpstr>Facebook Interaction Rate By Weekday</vt:lpstr>
      <vt:lpstr>Facebook Interaction Rate By Hour</vt:lpstr>
      <vt:lpstr>Facebook Own Posts By Hour</vt:lpstr>
      <vt:lpstr>Facebook Key Metrics Table</vt:lpstr>
      <vt:lpstr>Facebook Post Type Distribution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Leila Hadioui</dc:title>
  <dc:creator>Administrator</dc:creator>
  <cp:lastModifiedBy>Administrator</cp:lastModifiedBy>
  <cp:revision>1</cp:revision>
  <dcterms:created xsi:type="dcterms:W3CDTF">2018-03-22T10:51:42Z</dcterms:created>
  <dcterms:modified xsi:type="dcterms:W3CDTF">2018-03-22T10:52:55Z</dcterms:modified>
</cp:coreProperties>
</file>