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43166</c:v>
                </c:pt>
                <c:pt idx="1">
                  <c:v>43167</c:v>
                </c:pt>
                <c:pt idx="2">
                  <c:v>43168</c:v>
                </c:pt>
                <c:pt idx="3">
                  <c:v>43169</c:v>
                </c:pt>
                <c:pt idx="4">
                  <c:v>43170</c:v>
                </c:pt>
                <c:pt idx="5">
                  <c:v>43171</c:v>
                </c:pt>
                <c:pt idx="6">
                  <c:v>43172</c:v>
                </c:pt>
                <c:pt idx="7">
                  <c:v>43173</c:v>
                </c:pt>
                <c:pt idx="8">
                  <c:v>43174</c:v>
                </c:pt>
                <c:pt idx="9">
                  <c:v>43175</c:v>
                </c:pt>
                <c:pt idx="10">
                  <c:v>43176</c:v>
                </c:pt>
                <c:pt idx="11">
                  <c:v>43177</c:v>
                </c:pt>
                <c:pt idx="12">
                  <c:v>43178</c:v>
                </c:pt>
                <c:pt idx="13">
                  <c:v>43179</c:v>
                </c:pt>
                <c:pt idx="14">
                  <c:v>43180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93-4CE9-83BC-9F84DF830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546856"/>
        <c:axId val="248547184"/>
      </c:lineChart>
      <c:dateAx>
        <c:axId val="24854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47184"/>
        <c:crosses val="autoZero"/>
        <c:auto val="1"/>
        <c:lblOffset val="100"/>
        <c:baseTimeUnit val="days"/>
      </c:dateAx>
      <c:valAx>
        <c:axId val="24854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4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23FE-49D0-98F7-15091B2D0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044856"/>
        <c:axId val="325042888"/>
      </c:barChart>
      <c:catAx>
        <c:axId val="32504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42888"/>
        <c:crosses val="autoZero"/>
        <c:auto val="1"/>
        <c:lblAlgn val="ctr"/>
        <c:lblOffset val="100"/>
        <c:noMultiLvlLbl val="0"/>
      </c:catAx>
      <c:valAx>
        <c:axId val="32504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4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6-489D-BCD2-71094B1089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6-489D-BCD2-71094B1089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16-489D-BCD2-71094B1089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16-489D-BCD2-71094B1089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16-489D-BCD2-71094B1089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16-489D-BCD2-71094B1089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16-489D-BCD2-71094B1089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B16-489D-BCD2-71094B108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728824"/>
        <c:axId val="321727840"/>
      </c:barChart>
      <c:catAx>
        <c:axId val="32172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27840"/>
        <c:crosses val="autoZero"/>
        <c:auto val="1"/>
        <c:lblAlgn val="ctr"/>
        <c:lblOffset val="100"/>
        <c:noMultiLvlLbl val="0"/>
      </c:catAx>
      <c:valAx>
        <c:axId val="32172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2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B-464F-A017-7455377D1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43166</c:v>
                </c:pt>
                <c:pt idx="1">
                  <c:v>43167</c:v>
                </c:pt>
                <c:pt idx="2">
                  <c:v>43168</c:v>
                </c:pt>
                <c:pt idx="3">
                  <c:v>43169</c:v>
                </c:pt>
                <c:pt idx="4">
                  <c:v>43170</c:v>
                </c:pt>
                <c:pt idx="5">
                  <c:v>43171</c:v>
                </c:pt>
                <c:pt idx="6">
                  <c:v>43172</c:v>
                </c:pt>
                <c:pt idx="7">
                  <c:v>43173</c:v>
                </c:pt>
                <c:pt idx="8">
                  <c:v>43174</c:v>
                </c:pt>
                <c:pt idx="9">
                  <c:v>43175</c:v>
                </c:pt>
                <c:pt idx="10">
                  <c:v>43176</c:v>
                </c:pt>
                <c:pt idx="11">
                  <c:v>43177</c:v>
                </c:pt>
                <c:pt idx="12">
                  <c:v>43178</c:v>
                </c:pt>
                <c:pt idx="13">
                  <c:v>43179</c:v>
                </c:pt>
                <c:pt idx="14">
                  <c:v>43180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1597</c:v>
                </c:pt>
                <c:pt idx="1">
                  <c:v>1426</c:v>
                </c:pt>
                <c:pt idx="2">
                  <c:v>803</c:v>
                </c:pt>
                <c:pt idx="3">
                  <c:v>2519</c:v>
                </c:pt>
                <c:pt idx="4">
                  <c:v>7035</c:v>
                </c:pt>
                <c:pt idx="5">
                  <c:v>2400</c:v>
                </c:pt>
                <c:pt idx="6">
                  <c:v>0</c:v>
                </c:pt>
                <c:pt idx="7">
                  <c:v>205</c:v>
                </c:pt>
                <c:pt idx="8">
                  <c:v>2841</c:v>
                </c:pt>
                <c:pt idx="9">
                  <c:v>0</c:v>
                </c:pt>
                <c:pt idx="10">
                  <c:v>2702</c:v>
                </c:pt>
                <c:pt idx="11">
                  <c:v>1566</c:v>
                </c:pt>
                <c:pt idx="12">
                  <c:v>0</c:v>
                </c:pt>
                <c:pt idx="13">
                  <c:v>110</c:v>
                </c:pt>
                <c:pt idx="14">
                  <c:v>1573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BA-4C10-A6A1-D8A2AD6A4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493352"/>
        <c:axId val="434495648"/>
      </c:lineChart>
      <c:dateAx>
        <c:axId val="434493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95648"/>
        <c:crosses val="autoZero"/>
        <c:auto val="1"/>
        <c:lblOffset val="100"/>
        <c:baseTimeUnit val="days"/>
      </c:dateAx>
      <c:valAx>
        <c:axId val="43449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9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9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58-4DF4-A8E0-BC1B3AFAC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507456"/>
        <c:axId val="434499256"/>
      </c:barChart>
      <c:catAx>
        <c:axId val="43450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99256"/>
        <c:crosses val="autoZero"/>
        <c:auto val="1"/>
        <c:lblAlgn val="ctr"/>
        <c:lblOffset val="100"/>
        <c:noMultiLvlLbl val="0"/>
      </c:catAx>
      <c:valAx>
        <c:axId val="43449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0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59F4-4C12-B6CA-CC2243712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501552"/>
        <c:axId val="434500240"/>
      </c:barChart>
      <c:catAx>
        <c:axId val="43450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00240"/>
        <c:crosses val="autoZero"/>
        <c:auto val="1"/>
        <c:lblAlgn val="ctr"/>
        <c:lblOffset val="100"/>
        <c:noMultiLvlLbl val="0"/>
      </c:catAx>
      <c:valAx>
        <c:axId val="43450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0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0C-4718-ACD4-EC2E50C61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506144"/>
        <c:axId val="434510736"/>
      </c:lineChart>
      <c:catAx>
        <c:axId val="43450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10736"/>
        <c:crosses val="autoZero"/>
        <c:auto val="1"/>
        <c:lblAlgn val="ctr"/>
        <c:lblOffset val="100"/>
        <c:noMultiLvlLbl val="0"/>
      </c:catAx>
      <c:valAx>
        <c:axId val="43451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0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FA-481B-B5D1-D7885180D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456288"/>
        <c:axId val="434450712"/>
      </c:lineChart>
      <c:catAx>
        <c:axId val="43445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50712"/>
        <c:crosses val="autoZero"/>
        <c:auto val="1"/>
        <c:lblAlgn val="ctr"/>
        <c:lblOffset val="100"/>
        <c:noMultiLvlLbl val="0"/>
      </c:catAx>
      <c:valAx>
        <c:axId val="4344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45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1E73E-93EE-4601-9164-85B3A32FF1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Leila Hadioui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69413-0B0E-4378-92E3-44E3BB72A7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Shem's Pub</a:t>
            </a:r>
          </a:p>
        </p:txBody>
      </p:sp>
    </p:spTree>
    <p:extLst>
      <p:ext uri="{BB962C8B-B14F-4D97-AF65-F5344CB8AC3E}">
        <p14:creationId xmlns:p14="http://schemas.microsoft.com/office/powerpoint/2010/main" val="1888829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DDD59-D249-456A-BEE6-7D3EB639E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63CBF-A7FE-4630-B34E-522665645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885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099283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534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427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485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58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132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232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261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853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348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009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207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52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037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74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29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248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760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215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370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020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950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863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27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64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Leila Hadioui officiel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235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93186-6118-450B-A9DA-9D87888B2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848810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03667-18CC-49F5-BFD7-8B8A694B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B2A31A-647A-4EB3-92ED-1EE5D38DE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0765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BED77-591C-452A-B6B8-14E5527EE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82390-3987-4040-8A7D-6C27A0CA1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283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16EC-CE4D-405F-BF79-5177DD48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F6A895-144C-4DFB-9354-8E2EEB286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8988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48F16-A6E9-44A7-AE92-81E2C7AEA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462EA-165E-4D4C-8CEA-8F309BDA2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2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820B-253F-4A7D-AB9D-DAC80948D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0406E-EAE7-490E-9324-73DE74D631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9039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49D91-E529-4ACC-9873-05BE4AE6A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5B5BF-62AA-48A4-8264-5234D1D76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091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E8F42-2D0B-42CC-899F-8A3D6C9B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2C84DF-32F2-4D35-8DB4-67BE923A4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5215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8AB87-40A4-47F7-9171-21637A8AE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88188-A792-4D71-B2B2-2A0BEBBD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0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6A8B-BFC9-4CC4-B153-EA8E99AD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98A698-9E6A-4A9E-BB31-1AF89AA36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441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45280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5681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2470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1234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760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51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976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231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760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32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407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508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0409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5061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6218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108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6441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3570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0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20:46:05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❤❤❤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2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17:06:39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♥♥♥♥♥♥
Mère, amie, confidente...
Tu représentes beaucoup pour moi.
Même si je ne te le dis pas toujours,
Sache que, pour toi, mon coeur est rempli d’amour.
Bonne fête maman…😍😍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891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8D631-DB0B-4C7A-8E6E-6B54BC439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101886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DB827-DCAE-48E2-8902-B7B9ADC8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8B4B0-4BAF-4D5D-B9D1-2AB2E8F63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055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935577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3295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2427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7437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15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830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440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47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950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559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24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99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166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73522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4927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20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52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2614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2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15:59:07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Fière de vous annoncer que le film Lhajjates est en 20 ème semaine au cinéma  Megarama 😊 merci Simo Achaour et Moulay Karim Achaour pour cette belle aventure 🙏 
photos Sekkat Mehdi 
caftan Amina Boussayri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87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12:02:22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 Tanger😍 rdv demain avec les capes LH ,  Taj Joaillerie et la styliste Houda Larini Haute Couture pour une vente privée. Pour plus d'infos 0661890565 #tanger #venteprivee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26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99A32-8E2F-425E-B46B-34A4FBA6C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890724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CF8FA-BA62-48F7-9D0C-A6E3B49C0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08F99-90E1-4BDB-83AC-AFA238E4E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1319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982898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57790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1952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2202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286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770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276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607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003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43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562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782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675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8756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418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04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4153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233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25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- 2018-03-20 11:16:12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Soon ... new collection...@leilahadiouicollection @jacob_zawaq  #marrakech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39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- 2018-03-18 12:43:11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💫💫💫 caftan et bijoux @rafinityhautecouture bientôt sur Sabahiyate 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03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21:16:25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💋💋💋💋 #caftan #leilahadioui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286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D706F-3952-4637-9675-758C3BAB5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844281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1E751-BF4A-4CFA-8208-53FBD19D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3B99A-8E87-41B3-A33C-0CE85F531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73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71175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0398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0377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979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905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97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707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615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466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39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279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791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370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4450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4465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973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3993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2277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92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21:04:20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💫💫💫💫💫#slowmotion @samsungmaroc #galaxys9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8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07:15:44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Bonjour mes amours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1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- 2018-03-15 16:00:46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Caftan en tlija by @mounia_bouzoubaa bientôt sur Sabahiyate 2M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5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- 2018-03-14 19:23:20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J'adore mon S9 #slowmotion 😍 #galaxys9 @samsungmaroc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971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1F82D-E3DD-4537-9876-A5B76A94F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66928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5CDC8-150F-4CEB-B660-7E8CB781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BF25A-BE58-4F91-8145-589108077D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05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721392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4741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0903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3717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175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798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20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279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1616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508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97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595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497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4718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1306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60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195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4122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0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23:21:33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#cleopatre @femmesdumaroc_officiel @anas.yass @lanada_  @artmakeupmaroc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1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23:20:24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#cleopatre  @femmesdumaroc_officiel @anas.yass @lanada_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84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@femmesdumaroc_officiel #magazine#cleopatre @lanada_ @anas.yass @artmakeupmaroc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0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14:04:43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@majdouline_benmbark notre invitée sur sabahiyate 2M 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57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8C261-4821-4179-8A5C-59E36891C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267603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931C8-2A9A-4BB6-BFDC-FEC22EF4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2089E6-912F-47C1-A2AA-367796903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1471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88611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1134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7716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0842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23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39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72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727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262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056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325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103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461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3350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553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731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921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7155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4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- 2018-03-11 19:07:59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LH en Cléopâtre . 
Apparition dans le magazine @femmesdumaroc_officiel de ce mois @anas.yass @lanada_ @artmakeupmaroc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44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22:00:57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L'ouverture du @beautyparkfez hier à Fes photos  @zoubirali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47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20:16:08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08:00:48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À la recherche de kabbour 😂 @elfadhassan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53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2D4DC-D787-4B8A-BD95-A2EE67409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838387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0AB30-7874-475B-AB87-F803986F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948C20-9BC3-4AD3-8EE3-9604FED76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768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49701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8687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4440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1120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745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606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430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333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430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19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027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244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2721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0011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3345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356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855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2243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5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20:39:06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💋💋💋🤩🤩🤩 #bestfriends #friendship #nicemoments #goodvibes #fes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84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13:28:25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J'arrive 😍 @beautyparkfez  au 19 Rue Lalla Nezha champs de course Fès
 Centre beauty park Fes #fes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2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13:06:49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21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02:20:37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@samsungmaroc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486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B0B57-9C65-42E9-8487-48A5A4C1F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76608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EB39-B587-4188-8CD6-51A6D416D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B491C-23E7-4D11-8705-CE5082CA6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807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0421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9948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447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080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31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629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3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3805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1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48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216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0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1098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7173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7858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46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185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04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7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01:51:19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Soirée de lancement du Samsung Galaxy S9 et S9+ @samsungmaroc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4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- 2018-03-08 09:52:55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08/Mars 💋#happywomensday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36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81314-1AA6-451B-8A77-DF500D533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399333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91FA4-0CCE-4E66-A0AA-4E9D635C5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E65F21-6AB1-4CA8-94D1-46DA36EDF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1689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D1B6B-68EC-4F8B-8EA7-157BDD74C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73B01-4B1B-43BA-9205-0CBAD2B51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05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AA5C-5BD5-493B-B255-22F44138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EB82E5-9E11-477F-B718-7FE94DA043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7429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91D7B-7967-4538-BD6C-1A89F08BB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FA278-5CDF-4016-AAA5-F4F0DBFB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54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9E7B-FC09-489E-88C8-959DFBDAF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7A7EC3-2FEE-40EF-BB7F-843503DA33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3370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05FDC-79B1-4092-B9DC-318A864C8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1A3E0-FA25-45D4-A4EF-C06D45C23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283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AB347-FF2E-4BD0-A0D9-9687D3AF0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7A9910-460C-4FBC-AEBA-92223E363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7268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06D69-D792-43EC-AA19-B536F8085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A2D49-487D-4B8E-95A2-EDE8B84C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A9398-C6FA-477C-BAC8-C5DD85B1B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0CC1BB-2A95-4B35-801E-C4BBF8F54E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952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55B16-78A6-44D3-B3CE-4A533BA58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965D-6575-4483-A3EE-A4E72168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66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31D2-A254-48EE-9F48-BDEC3AB8F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65062C-45D5-4419-9BF0-7AB78C460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831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3756951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92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11:03:49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rebi ekhaliha lik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96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10:16:02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يخليها ليك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25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10:04:41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dieu vous  protège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6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09:34:40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غزالين ما شاء الله الله يحفظكم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48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09:29:27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Magnifique ! Gardez ce lien entre mère et fille il est unique ! Gros bisous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0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08:56:11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Trop belle la photo ou vous etes toutes les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97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شهيوات أم لقمااان - 2018-03-22 08:54:44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السلام عليكم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👋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أنا شابة مغريية أحب طبخ وتعبت وانا انشر ومحتاج تفاعل اتمنى كل من جاءت عيناه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👆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تعليقي يدخل للصفحة و يدعمني على الاقل بمتابعة وشكرا مقدما ‏الكلام تاعي موجه لي  نساء انضمو الا صفحتي من فضلكم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02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806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64702-766F-4576-ACD9-363954C70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79177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D4F0-39BF-4706-BDA4-B23B49CF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B2D10-C4DF-4D0E-A7C7-937321282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74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3438399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5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5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10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9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08:28:46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07:20:03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Lah ikhlihalik ahbiba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49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03:40:58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Hbiba 9abel 3lik ob3chra dyal drari diri m3aya lhql rni nmot fik wllah hhhh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18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03:37:45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Elle est tres jeune votre maman ..ya rab ye7fadhalek w ye7fad jami3 al oumahate . Mes salutations de paris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2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03:36:43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Allah ikhalikom lba3dkom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7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03:09:37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😢😢 laah ikhallikom lba3dkoom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02:39:27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اغليها اختي ليلة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576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79595-CBD9-4E98-9855-9D3697958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620616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ABED-0F7C-4244-A5F5-27321D59F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2A564-9E03-4541-8ED5-A8068B67C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059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95255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02:32:48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Kif dayr wahd Amr labas alih lol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7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02:30:18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Houriya Fleur  katghaniha khaoula Isma mamá 
3mal f YouTube khaoula- mama 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93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01:38:30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Alllah hfdkom ba3dyatkom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06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01:34:52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يحفظكم لبعضكم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75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01:28:00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Mini cooper 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 veux dire model 2002 2007
Cordialement.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5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- 2018-03-22 01:25:53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Laykhaliha lik yarbi wtchofiha kimabriti nchalah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34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1D65F-8F81-463A-95FD-57A5172FA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370161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1404</Words>
  <Application>Microsoft Office PowerPoint</Application>
  <PresentationFormat>On-screen Show (4:3)</PresentationFormat>
  <Paragraphs>723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Leila Hadioui</vt:lpstr>
      <vt:lpstr>Facebook Key Metrics Table</vt:lpstr>
      <vt:lpstr>Facebook Own Posts</vt:lpstr>
      <vt:lpstr>Facebook Interaction Rate By Post Type</vt:lpstr>
      <vt:lpstr>Facebook Interactions Distribution</vt:lpstr>
      <vt:lpstr>Facebook Post Type Distribution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Average Interactions Per Post</vt:lpstr>
      <vt:lpstr>Facebook Own Posts By Weekday</vt:lpstr>
      <vt:lpstr>Facebook Interaction Rate By Weekday</vt:lpstr>
      <vt:lpstr>Facebook Interaction Rate By Hour</vt:lpstr>
      <vt:lpstr>Facebook Own Posts By Hour</vt:lpstr>
      <vt:lpstr>Facebook Comments Table - 1 of 3</vt:lpstr>
      <vt:lpstr>Facebook Comments Table - 2 of 3</vt:lpstr>
      <vt:lpstr>Facebook Comments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Leila Hadioui</dc:title>
  <dc:creator>Administrator</dc:creator>
  <cp:lastModifiedBy>Administrator</cp:lastModifiedBy>
  <cp:revision>1</cp:revision>
  <dcterms:created xsi:type="dcterms:W3CDTF">2018-03-22T10:47:22Z</dcterms:created>
  <dcterms:modified xsi:type="dcterms:W3CDTF">2018-03-22T10:48:36Z</dcterms:modified>
</cp:coreProperties>
</file>