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Leila Hadioui officiel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21">
                  <c:v>1091273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4A-42AC-A055-C78BF673E9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825536"/>
        <c:axId val="255825864"/>
      </c:lineChart>
      <c:dateAx>
        <c:axId val="255825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825864"/>
        <c:crosses val="autoZero"/>
        <c:auto val="1"/>
        <c:lblOffset val="100"/>
        <c:baseTimeUnit val="days"/>
      </c:dateAx>
      <c:valAx>
        <c:axId val="25582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825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Leila Hadioui officiel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2</c:v>
                </c:pt>
                <c:pt idx="1">
                  <c:v>0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4</c:v>
                </c:pt>
                <c:pt idx="7">
                  <c:v>2</c:v>
                </c:pt>
                <c:pt idx="8">
                  <c:v>5</c:v>
                </c:pt>
                <c:pt idx="9">
                  <c:v>3</c:v>
                </c:pt>
                <c:pt idx="10">
                  <c:v>1</c:v>
                </c:pt>
                <c:pt idx="11">
                  <c:v>4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3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4</c:v>
                </c:pt>
                <c:pt idx="2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36-4A88-9714-B896CEBB66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347432"/>
        <c:axId val="254349072"/>
      </c:lineChart>
      <c:dateAx>
        <c:axId val="254347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349072"/>
        <c:crosses val="autoZero"/>
        <c:auto val="1"/>
        <c:lblOffset val="100"/>
        <c:baseTimeUnit val="days"/>
      </c:dateAx>
      <c:valAx>
        <c:axId val="254349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34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Leila Hadioui officiel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1.7227586497603999E-2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C7-4178-9171-A8948C0B13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2067352"/>
        <c:axId val="252069648"/>
      </c:barChart>
      <c:catAx>
        <c:axId val="252067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69648"/>
        <c:crosses val="autoZero"/>
        <c:auto val="1"/>
        <c:lblAlgn val="ctr"/>
        <c:lblOffset val="100"/>
        <c:noMultiLvlLbl val="0"/>
      </c:catAx>
      <c:valAx>
        <c:axId val="252069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67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Leila Hadioui officiel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FB-4427-9C96-D17A30622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845728"/>
        <c:axId val="316846712"/>
      </c:lineChart>
      <c:dateAx>
        <c:axId val="316845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846712"/>
        <c:crosses val="autoZero"/>
        <c:auto val="1"/>
        <c:lblOffset val="100"/>
        <c:baseTimeUnit val="days"/>
      </c:dateAx>
      <c:valAx>
        <c:axId val="316846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845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Leila Hadioui officiel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59355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09-46DD-868D-6198A10568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Leila Hadioui officiel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5559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09-46DD-868D-6198A10568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Leila Hadioui officiel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09-46DD-868D-6198A10568E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Leila Hadioui officiel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009-46DD-868D-6198A10568E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Leila Hadioui officiel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09-46DD-868D-6198A10568E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Leila Hadioui officiel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366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009-46DD-868D-6198A10568E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Leila Hadioui officiel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009-46DD-868D-6198A10568E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Leila Hadioui officiel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009-46DD-868D-6198A10568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2070960"/>
        <c:axId val="254410920"/>
      </c:barChart>
      <c:catAx>
        <c:axId val="252070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410920"/>
        <c:crosses val="autoZero"/>
        <c:auto val="1"/>
        <c:lblAlgn val="ctr"/>
        <c:lblOffset val="100"/>
        <c:noMultiLvlLbl val="0"/>
      </c:catAx>
      <c:valAx>
        <c:axId val="254410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7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Leila Hadioui officiel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7B-4FC2-8067-5D06C7A738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Leila Hadioui officiel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7B-4FC2-8067-5D06C7A738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4939768"/>
        <c:axId val="424944360"/>
      </c:barChart>
      <c:catAx>
        <c:axId val="424939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44360"/>
        <c:crosses val="autoZero"/>
        <c:auto val="1"/>
        <c:lblAlgn val="ctr"/>
        <c:lblOffset val="100"/>
        <c:noMultiLvlLbl val="0"/>
      </c:catAx>
      <c:valAx>
        <c:axId val="424944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39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Leila Hadioui officiel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2163</c:v>
                </c:pt>
                <c:pt idx="1">
                  <c:v>0</c:v>
                </c:pt>
                <c:pt idx="2">
                  <c:v>1198</c:v>
                </c:pt>
                <c:pt idx="3">
                  <c:v>2405</c:v>
                </c:pt>
                <c:pt idx="4">
                  <c:v>366</c:v>
                </c:pt>
                <c:pt idx="5">
                  <c:v>387</c:v>
                </c:pt>
                <c:pt idx="6">
                  <c:v>1597</c:v>
                </c:pt>
                <c:pt idx="7">
                  <c:v>1426</c:v>
                </c:pt>
                <c:pt idx="8">
                  <c:v>803</c:v>
                </c:pt>
                <c:pt idx="9">
                  <c:v>2519</c:v>
                </c:pt>
                <c:pt idx="10">
                  <c:v>7035</c:v>
                </c:pt>
                <c:pt idx="11">
                  <c:v>2400</c:v>
                </c:pt>
                <c:pt idx="12">
                  <c:v>0</c:v>
                </c:pt>
                <c:pt idx="13">
                  <c:v>205</c:v>
                </c:pt>
                <c:pt idx="14">
                  <c:v>2841</c:v>
                </c:pt>
                <c:pt idx="15">
                  <c:v>0</c:v>
                </c:pt>
                <c:pt idx="16">
                  <c:v>2702</c:v>
                </c:pt>
                <c:pt idx="17">
                  <c:v>1566</c:v>
                </c:pt>
                <c:pt idx="18">
                  <c:v>0</c:v>
                </c:pt>
                <c:pt idx="19">
                  <c:v>110</c:v>
                </c:pt>
                <c:pt idx="20">
                  <c:v>1573</c:v>
                </c:pt>
                <c:pt idx="21">
                  <c:v>188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D8-4AD6-8180-855F5994AB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4952560"/>
        <c:axId val="424955512"/>
      </c:lineChart>
      <c:dateAx>
        <c:axId val="424952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55512"/>
        <c:crosses val="autoZero"/>
        <c:auto val="1"/>
        <c:lblOffset val="100"/>
        <c:baseTimeUnit val="days"/>
      </c:dateAx>
      <c:valAx>
        <c:axId val="424955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5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Leila Hadioui officiel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2</c:v>
                </c:pt>
                <c:pt idx="2">
                  <c:v>9</c:v>
                </c:pt>
                <c:pt idx="3">
                  <c:v>6</c:v>
                </c:pt>
                <c:pt idx="4">
                  <c:v>5</c:v>
                </c:pt>
                <c:pt idx="5">
                  <c:v>9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F2-44F5-B340-8FE4D3AE14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953872"/>
        <c:axId val="424949608"/>
      </c:barChart>
      <c:catAx>
        <c:axId val="424953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49608"/>
        <c:crosses val="autoZero"/>
        <c:auto val="1"/>
        <c:lblAlgn val="ctr"/>
        <c:lblOffset val="100"/>
        <c:noMultiLvlLbl val="0"/>
      </c:catAx>
      <c:valAx>
        <c:axId val="42494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53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Leila Hadioui officiel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0.18270405297299999</c:v>
                </c:pt>
                <c:pt idx="1">
                  <c:v>2.2771570450291E-2</c:v>
                </c:pt>
                <c:pt idx="2">
                  <c:v>0.13124325647405999</c:v>
                </c:pt>
                <c:pt idx="3">
                  <c:v>0.15590354873008999</c:v>
                </c:pt>
                <c:pt idx="4">
                  <c:v>7.3657095887096999E-2</c:v>
                </c:pt>
                <c:pt idx="5">
                  <c:v>0.19610125055783001</c:v>
                </c:pt>
                <c:pt idx="6">
                  <c:v>0.30723292888213999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51-4812-AA08-ED97EA824A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952888"/>
        <c:axId val="424951904"/>
      </c:barChart>
      <c:catAx>
        <c:axId val="424952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51904"/>
        <c:crosses val="autoZero"/>
        <c:auto val="1"/>
        <c:lblAlgn val="ctr"/>
        <c:lblOffset val="100"/>
        <c:noMultiLvlLbl val="0"/>
      </c:catAx>
      <c:valAx>
        <c:axId val="42495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52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Leila Hadioui officiel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2.5658107549622999E-2</c:v>
                </c:pt>
                <c:pt idx="2">
                  <c:v>9.1361190096337003E-2</c:v>
                </c:pt>
                <c:pt idx="3">
                  <c:v>0.21800227807340999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0.58133940819575003</c:v>
                </c:pt>
                <c:pt idx="8">
                  <c:v>0.11266658297236</c:v>
                </c:pt>
                <c:pt idx="9">
                  <c:v>0.13071889435549</c:v>
                </c:pt>
                <c:pt idx="10">
                  <c:v>1.7227586497603999E-2</c:v>
                </c:pt>
                <c:pt idx="11">
                  <c:v>1.0079970823066E-2</c:v>
                </c:pt>
                <c:pt idx="12">
                  <c:v>0.12815308360052999</c:v>
                </c:pt>
                <c:pt idx="13">
                  <c:v>9.0948827653574996E-2</c:v>
                </c:pt>
                <c:pt idx="14">
                  <c:v>0.28622535332589</c:v>
                </c:pt>
                <c:pt idx="15">
                  <c:v>0.16412025221920001</c:v>
                </c:pt>
                <c:pt idx="16">
                  <c:v>0.13823305442360001</c:v>
                </c:pt>
                <c:pt idx="17">
                  <c:v>7.8807044616700003E-2</c:v>
                </c:pt>
                <c:pt idx="18">
                  <c:v>0.15798063362697001</c:v>
                </c:pt>
                <c:pt idx="19">
                  <c:v>0.33172267617727003</c:v>
                </c:pt>
                <c:pt idx="20">
                  <c:v>0.17291731766478</c:v>
                </c:pt>
                <c:pt idx="21">
                  <c:v>0.1280767201852</c:v>
                </c:pt>
                <c:pt idx="22">
                  <c:v>0.17429185914066</c:v>
                </c:pt>
                <c:pt idx="23">
                  <c:v>0.17930893552759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57-43C5-ACB6-F64A8A3108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4983392"/>
        <c:axId val="424982080"/>
      </c:lineChart>
      <c:catAx>
        <c:axId val="42498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82080"/>
        <c:crosses val="autoZero"/>
        <c:auto val="1"/>
        <c:lblAlgn val="ctr"/>
        <c:lblOffset val="100"/>
        <c:noMultiLvlLbl val="0"/>
      </c:catAx>
      <c:valAx>
        <c:axId val="42498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83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Leila Hadioui officiel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4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2</c:v>
                </c:pt>
                <c:pt idx="19">
                  <c:v>2</c:v>
                </c:pt>
                <c:pt idx="20">
                  <c:v>4</c:v>
                </c:pt>
                <c:pt idx="21">
                  <c:v>3</c:v>
                </c:pt>
                <c:pt idx="22">
                  <c:v>3</c:v>
                </c:pt>
                <c:pt idx="23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10-4E91-A2AA-9B700861E3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371240"/>
        <c:axId val="254350384"/>
      </c:lineChart>
      <c:catAx>
        <c:axId val="252371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350384"/>
        <c:crosses val="autoZero"/>
        <c:auto val="1"/>
        <c:lblAlgn val="ctr"/>
        <c:lblOffset val="100"/>
        <c:noMultiLvlLbl val="0"/>
      </c:catAx>
      <c:valAx>
        <c:axId val="254350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371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28</c:v>
                </c:pt>
                <c:pt idx="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2B-4896-9328-836F2D5250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D7002-FFBF-4CC4-A98B-B02EE944A6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Leila Hadioui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B8E8F9-EC04-43ED-BF15-2C7516AE64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Shem's Pub</a:t>
            </a:r>
          </a:p>
        </p:txBody>
      </p:sp>
    </p:spTree>
    <p:extLst>
      <p:ext uri="{BB962C8B-B14F-4D97-AF65-F5344CB8AC3E}">
        <p14:creationId xmlns:p14="http://schemas.microsoft.com/office/powerpoint/2010/main" val="4159007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289C3-A1D2-48F7-9065-EDD77AB71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AD8AC5-7045-4030-8775-8A9C333238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58881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B31154-6D72-4834-8C44-B11A893E8C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B9E610-0D53-4F3A-811B-A41DBE42B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04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7B40C-2DF4-403A-84EF-20B7FA161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2C6823-31A5-4ECA-8F8C-1019DB8CC2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43045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F26C9D-6252-42D5-8F7F-032206B5B8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28FCF8-6E92-4505-869B-FC0E321DE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940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9382C-1836-469E-B38F-737EA6330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FC395A-6822-4D17-A774-08F74B22F0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160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44205-9D84-46F2-8144-107C3E390F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538262-1916-4128-853E-FA01604F2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931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64414-D3B0-4A47-8CA9-A3D78EC11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B43655-06CE-404A-9851-EDE200C4EC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81347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7A17D-88F3-4251-AAF2-2A1D4D09F6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92983-72EB-4FB4-B331-DF2A3ABA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810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CCA6A-E40F-4DB3-BCB3-AEDA13C14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DD260B-3D8E-4FEC-992E-E0E687CDA8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6575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1B1438-3747-4241-9387-C8FF6B04B0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BB91B-0E6C-45B7-99C1-637625E57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055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4F6CB-DEAB-46B2-88A9-FF78E52EF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4C8895-C8EA-4A64-AA22-2856E3CDD5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2671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863876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118387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05207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08575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2518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7907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530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2451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9668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4419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1737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9450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07598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8139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61064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6529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81249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09398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927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- 2018-03-22 10:23:33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Positive vibes only ❤ bonne journée à vous tous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840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- 2018-03-21 20:46:05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❤❤❤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430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- 2018-03-21 17:06:39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♥♥♥♥♥♥
Mère, amie, confidente...
Tu représentes beaucoup pour moi.
Même si je ne te le dis pas toujours,
Sache que, pour toi, mon coeur est rempli d’amour.
Bonne fête maman…😍😍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332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83590-D92E-417F-A5EE-5A1C5B79CD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</p:spTree>
    <p:extLst>
      <p:ext uri="{BB962C8B-B14F-4D97-AF65-F5344CB8AC3E}">
        <p14:creationId xmlns:p14="http://schemas.microsoft.com/office/powerpoint/2010/main" val="613327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A048B-521C-4F71-894A-9FD371203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2D4E8A-79A8-4051-A998-41F7408B2A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2915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69836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47556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411961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5391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6627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461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310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3023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2739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1354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065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2589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20213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217655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1178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9900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91518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51672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069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- 2018-03-21 15:59:07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Fière de vous annoncer que le film Lhajjates est en 20 ème semaine au cinéma  Megarama 😊 merci Simo Achaour et Moulay Karim Achaour pour cette belle aventure 🙏 
photos Sekkat Mehdi 
caftan Amina Boussayri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262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- 2018-03-21 12:02:22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Hello Tanger😍 rdv demain avec les capes LH ,  Taj Joaillerie et la styliste Houda Larini Haute Couture pour une vente privée. Pour plus d'infos 0661890565 #tanger #venteprivee #morocco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488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FC28B9-FDF9-4613-AD4C-F6A48869BF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</p:spTree>
    <p:extLst>
      <p:ext uri="{BB962C8B-B14F-4D97-AF65-F5344CB8AC3E}">
        <p14:creationId xmlns:p14="http://schemas.microsoft.com/office/powerpoint/2010/main" val="3461195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747F6-B821-45F2-86EA-B770A7DEB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7C74E3-8BB8-40B1-B6AD-588D32F3A9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04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71636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401447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40729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162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4790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8589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0924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5480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2205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5441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2129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9543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09410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696076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87266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2075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92491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19960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016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- 2018-03-20 11:16:12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Soon ... new collection...@leilahadiouicollection @jacob_zawaq  #marrakech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457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- 2018-03-18 12:43:11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💫💫💫 caftan et bijoux @rafinityhautecouture bientôt sur Sabahiyate 2M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919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- 2018-03-17 21:16:25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💋💋💋💋 #caftan #leilahadioui #morocco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7619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062D21-A3B8-41F4-95D8-DCFF6ACA94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</p:spTree>
    <p:extLst>
      <p:ext uri="{BB962C8B-B14F-4D97-AF65-F5344CB8AC3E}">
        <p14:creationId xmlns:p14="http://schemas.microsoft.com/office/powerpoint/2010/main" val="3106628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E7F3F-C1A6-4BC7-9297-B15F1F42B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AAE9C9-4883-4094-8814-F781DED820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3424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417298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487151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21420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13682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1281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8599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9198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8831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0036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1852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9009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0933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23337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225483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21403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6645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53700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41879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970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- 2018-03-17 21:04:20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💫💫💫💫💫#slowmotion @samsungmaroc #galaxys9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30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- 2018-03-17 07:15:44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Bonjour mes amours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819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- 2018-03-15 16:00:46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Caftan en tlija by @mounia_bouzoubaa bientôt sur Sabahiyate 2M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563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- 2018-03-14 19:23:20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J'adore mon S9 #slowmotion 😍 #galaxys9 @samsungmaroc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321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357B3-B368-4257-98BB-7F0D073857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</p:spTree>
    <p:extLst>
      <p:ext uri="{BB962C8B-B14F-4D97-AF65-F5344CB8AC3E}">
        <p14:creationId xmlns:p14="http://schemas.microsoft.com/office/powerpoint/2010/main" val="3665541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A6965-0E88-41FA-A382-F25D84857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8DD487-3272-4D06-9E61-B40BFD39A3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2916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753910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453135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302525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77342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8072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9607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0050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9932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4374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6887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366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1385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76657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963804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02872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5976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76976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02209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068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- 2018-03-12 23:21:33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❤ #cleopatre @femmesdumaroc_officiel @anas.yass @lanada_  @artmakeupmaroc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283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- 2018-03-12 23:20:24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❤ #cleopatre  @femmesdumaroc_officiel @anas.yass @lanada_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458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- 2018-03-12 23:17:40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❤ @femmesdumaroc_officiel #magazine#cleopatre @lanada_ @anas.yass @artmakeupmaroc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967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- 2018-03-12 14:04:43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@majdouline_benmbark notre invitée sur sabahiyate 2M 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581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B71EE2-0E12-4D45-82E0-45B3CEF57F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</p:spTree>
    <p:extLst>
      <p:ext uri="{BB962C8B-B14F-4D97-AF65-F5344CB8AC3E}">
        <p14:creationId xmlns:p14="http://schemas.microsoft.com/office/powerpoint/2010/main" val="592573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A289E-D5E7-4380-A6C7-FBC7F9741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1433E8-2DFA-4D2F-BF16-EB4C7E45FD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6143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264891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318156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445941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71132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3440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0951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0724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9729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42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264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3289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2839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42197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62037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47323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6896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22236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38834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796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- 2018-03-11 19:07:59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LH en Cléopâtre . 
Apparition dans le magazine @femmesdumaroc_officiel de ce mois @anas.yass @lanada_ @artmakeupmaroc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221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- 2018-03-10 22:00:57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L'ouverture du @beautyparkfez hier à Fes photos  @zoubirali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938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- 2018-03-10 20:16:08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40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- 2018-03-10 08:00:48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À la recherche de kabbour 😂 @elfadhassan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349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D624E-D125-44E1-9BAA-E00D25B330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</p:spTree>
    <p:extLst>
      <p:ext uri="{BB962C8B-B14F-4D97-AF65-F5344CB8AC3E}">
        <p14:creationId xmlns:p14="http://schemas.microsoft.com/office/powerpoint/2010/main" val="2813872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8F646-A6DA-42C9-8F87-1002D4142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9A1B56-6CD6-4FE4-8C9A-5C02A2FB91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0694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623897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947271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569606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19812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0847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9633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974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46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7935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5774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1534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0745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82773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583525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64307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594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88160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62563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327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- 2018-03-09 20:39:06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💋💋💋🤩🤩🤩 #bestfriends #friendship #nicemoments #goodvibes #fes #morocco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215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- 2018-03-09 13:28:25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J'arrive 😍 @beautyparkfez  au 19 Rue Lalla Nezha champs de course Fès
 Centre beauty park Fes #fes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410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- 2018-03-09 13:06:49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214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- 2018-03-09 02:20:37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@samsungmaroc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048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028B7F-2476-48A7-A299-CE6DCF9A16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</p:spTree>
    <p:extLst>
      <p:ext uri="{BB962C8B-B14F-4D97-AF65-F5344CB8AC3E}">
        <p14:creationId xmlns:p14="http://schemas.microsoft.com/office/powerpoint/2010/main" val="3021117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A8135-BBB9-4405-8A6A-E7A9F0F50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5B15F6-8709-4B92-87E5-C709E38E09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60160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7251901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71074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535278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36135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1324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934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0363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1162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758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5453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7570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8590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38672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591549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039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7351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98495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41198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161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- 2018-03-09 01:51:19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Soirée de lancement du Samsung Galaxy S9 et S9+ @samsungmaroc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378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FADCAF-0B48-4420-85EE-56F994DB74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</p:spTree>
    <p:extLst>
      <p:ext uri="{BB962C8B-B14F-4D97-AF65-F5344CB8AC3E}">
        <p14:creationId xmlns:p14="http://schemas.microsoft.com/office/powerpoint/2010/main" val="131305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3D7DC-00EE-4E06-8169-C95399A2E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35B625-6EA9-4BCF-B597-8DAF17927E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3847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334152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56728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1067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0576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9049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3641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5370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638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527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Leila Hadioui officiel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516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4BCA5-6EB7-48A9-8532-EEA69C092F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02/20/2018 - 03/22/2018</a:t>
            </a:r>
          </a:p>
        </p:txBody>
      </p:sp>
    </p:spTree>
    <p:extLst>
      <p:ext uri="{BB962C8B-B14F-4D97-AF65-F5344CB8AC3E}">
        <p14:creationId xmlns:p14="http://schemas.microsoft.com/office/powerpoint/2010/main" val="2705237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1FAE0-2DF4-4DB5-8F63-2F32D1FEC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A5FC2C-31DD-410C-9C8A-F4A1251F34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10794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858699-E081-46C9-BE5E-0A5E909BFE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00DEA-77C4-4407-A6E8-D2DA1C557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121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064A0-4EDE-40F5-8205-6286530A7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BE1DD9-785E-447E-A253-9A024E9863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52905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42CCDD-75F7-44A7-9874-EBC13D9D78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E1F57-186F-46B5-9458-3169C639D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604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CAFC5-D0B2-4C56-AF4D-9EC4C0A2A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B49883-11A6-4C74-AF70-FAF8ED888F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9773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48C27F-7112-4958-B895-852829CF3C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18043-F961-465F-BAA5-2DB1005D3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1096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264F7-0755-46F3-959C-4B78F2B78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CDF091-2C50-4EFD-AB2C-3D84A30602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18274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5E7346-0156-487C-A51C-5830F3DDBC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C84566-6154-49E7-8F35-2ACBCF0C2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1527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6CE58-BD56-42FD-B962-F43EFD20B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6DC12A-5471-4404-8180-DDD70655C5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55597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2EDBD3-4DBE-49F4-BB52-50A5830088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F4EE22-7399-43F7-A9A5-E76D75496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0627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D4743-4A71-471C-A4F9-F2BC5BBA1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7A7D6E-0525-4B98-84C5-8FC1D0A2EC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33149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C861C-DD45-49FC-9B3A-E0BA36078E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07E79E-8022-4542-809C-305713324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374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553A9-0C95-4D0E-9216-2A825841D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F5E360-6783-43C5-9452-AD72B170D6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3782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1683543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2257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5326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0023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3312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0327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5516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1766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7261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8956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2750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8261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8613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8505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4980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6064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6350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8130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4763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557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0498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0867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8044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1591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755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Leila Hadioui officiel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680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05254F-F0BB-40DA-AD2B-7D10A039DA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</p:spTree>
    <p:extLst>
      <p:ext uri="{BB962C8B-B14F-4D97-AF65-F5344CB8AC3E}">
        <p14:creationId xmlns:p14="http://schemas.microsoft.com/office/powerpoint/2010/main" val="6615882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1A1FB-7048-45A7-9A8D-11FF27FBE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8A32BE-505B-4E57-8AC1-F574373977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1381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3784182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389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11:03:49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rebi ekhaliha lik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347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10:46:17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Bella 
Comme d'habitude 
Sba7 nur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556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10:35:28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1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10:32:45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913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10:31:24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وأنتي أسعد وديمة منورة والله يزيدكي نور علا نور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764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10:31:17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Sbah nour elegante comme d'habitude. Wach 3andak chi travail pr le ramadan ?inchallah et bon courage.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043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10:30:09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 même  pour toi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873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10:29:01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Belle tu es princesse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972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10:28:12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Enfer pour ta mère, si Dieu le veut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2737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C55DF1-1852-4F79-A5F2-93BA297B39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</p:spTree>
    <p:extLst>
      <p:ext uri="{BB962C8B-B14F-4D97-AF65-F5344CB8AC3E}">
        <p14:creationId xmlns:p14="http://schemas.microsoft.com/office/powerpoint/2010/main" val="20925501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8B8FB-6BCD-4CBF-BA30-AF7DEC8EA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51E982-D518-4E61-8C6E-87401F403D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4033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1947342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845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10:28:08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top top 😙😙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155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10:24:56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بساليتي أ ليلي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291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10:24:41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Mignooon 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808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10:24:12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Inbox 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250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10:23:57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Jahnam incha lah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63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10:16:02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 يخليها ليك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947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10:04:41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dieu vous  protège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41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09:34:40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غزالين ما شاء الله الله يحفظكم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282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09:29:27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Magnifique ! Gardez ce lien entre mère et fille il est unique ! Gros bisous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067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08:56:11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Trop belle la photo ou vous etes toutes les 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382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9DF22-3DCD-4153-A19E-5C0563E7F4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</p:spTree>
    <p:extLst>
      <p:ext uri="{BB962C8B-B14F-4D97-AF65-F5344CB8AC3E}">
        <p14:creationId xmlns:p14="http://schemas.microsoft.com/office/powerpoint/2010/main" val="34264547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D0AAD-EE41-4EFA-9B76-9D102901A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4F7A5C-403C-4CE6-AAF0-24E0B9FE2A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1686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1920798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414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شهيوات أم لقمااان - 2018-03-22 08:54:44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السلام عليكم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👋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أنا شابة مغريية أحب طبخ وتعبت وانا انشر ومحتاج تفاعل اتمنى كل من جاءت عيناه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👆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تعليقي يدخل للصفحة و يدعمني على الاقل بمتابعة وشكرا مقدما ‏الكلام تاعي موجه لي  نساء انضمو الا صفحتي من فضلكم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861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08:29:08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817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08:29:02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609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08:28:57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945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08:28:52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895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08:28:49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7123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5056C9-C5F7-4718-8889-0E1716A4C2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</p:spTree>
    <p:extLst>
      <p:ext uri="{BB962C8B-B14F-4D97-AF65-F5344CB8AC3E}">
        <p14:creationId xmlns:p14="http://schemas.microsoft.com/office/powerpoint/2010/main" val="9554200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10612-F842-4C79-AC4C-2181278F8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6BAAB1-1467-4BFE-9BF9-837AE81EFE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5972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016E68-9149-4ACC-AC9D-AACE3B35FE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8089F-D52A-4632-93C5-13AB7B380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421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1460</Words>
  <Application>Microsoft Office PowerPoint</Application>
  <PresentationFormat>On-screen Show (4:3)</PresentationFormat>
  <Paragraphs>750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Leila Hadioui</vt:lpstr>
      <vt:lpstr>Facebook Fans Total</vt:lpstr>
      <vt:lpstr>Facebook Own Posts</vt:lpstr>
      <vt:lpstr>Facebook Interaction Rate By Post Type</vt:lpstr>
      <vt:lpstr>Facebook Interaction Rate</vt:lpstr>
      <vt:lpstr>Facebook Interactions Distribution</vt:lpstr>
      <vt:lpstr>Facebook Own Posts Table - 1 of 8</vt:lpstr>
      <vt:lpstr>Facebook Own Posts Table - 2 of 8</vt:lpstr>
      <vt:lpstr>Facebook Own Posts Table - 3 of 8</vt:lpstr>
      <vt:lpstr>Facebook Own Posts Table - 4 of 8</vt:lpstr>
      <vt:lpstr>Facebook Own Posts Table - 5 of 8</vt:lpstr>
      <vt:lpstr>Facebook Own Posts Table - 6 of 8</vt:lpstr>
      <vt:lpstr>Facebook Own Posts Table - 7 of 8</vt:lpstr>
      <vt:lpstr>Facebook Own Posts Table - 8 of 8</vt:lpstr>
      <vt:lpstr>Facebook Fans Table</vt:lpstr>
      <vt:lpstr>Facebook Post Type Distribution Per Profile</vt:lpstr>
      <vt:lpstr>Facebook Average Interactions Per Post</vt:lpstr>
      <vt:lpstr>Facebook Own Posts By Weekday</vt:lpstr>
      <vt:lpstr>Facebook Interaction Rate By Weekday</vt:lpstr>
      <vt:lpstr>Facebook Interaction Rate By Hour</vt:lpstr>
      <vt:lpstr>Facebook Own Posts By Hour</vt:lpstr>
      <vt:lpstr>Facebook Key Metrics Table</vt:lpstr>
      <vt:lpstr>Facebook Comments Table - 1 of 3</vt:lpstr>
      <vt:lpstr>Facebook Comments Table - 2 of 3</vt:lpstr>
      <vt:lpstr>Facebook Comments Table - 3 of 3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Leila Hadioui</dc:title>
  <dc:creator>Administrator</dc:creator>
  <cp:lastModifiedBy>Administrator</cp:lastModifiedBy>
  <cp:revision>1</cp:revision>
  <dcterms:created xsi:type="dcterms:W3CDTF">2018-03-22T10:35:53Z</dcterms:created>
  <dcterms:modified xsi:type="dcterms:W3CDTF">2018-03-22T10:37:14Z</dcterms:modified>
</cp:coreProperties>
</file>