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6" r:id="rId11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2"/>
      <p:bold r:id="rId13"/>
      <p:italic r:id="rId14"/>
      <p:boldItalic r:id="rId15"/>
    </p:embeddedFont>
    <p:embeddedFont>
      <p:font typeface="ＭＳ Ｐゴシック" panose="020B0600070205080204" pitchFamily="34" charset="-128"/>
      <p:regular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kimkardashian (Kim Kardashian West)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  <c:pt idx="28">
                  <c:v>43160</c:v>
                </c:pt>
                <c:pt idx="29">
                  <c:v>43161</c:v>
                </c:pt>
                <c:pt idx="30">
                  <c:v>43162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107097491</c:v>
                </c:pt>
                <c:pt idx="1">
                  <c:v>107151024</c:v>
                </c:pt>
                <c:pt idx="2">
                  <c:v>107212015</c:v>
                </c:pt>
                <c:pt idx="3">
                  <c:v>107252147</c:v>
                </c:pt>
                <c:pt idx="4">
                  <c:v>107391888</c:v>
                </c:pt>
                <c:pt idx="5">
                  <c:v>107477679</c:v>
                </c:pt>
                <c:pt idx="6">
                  <c:v>107560190</c:v>
                </c:pt>
                <c:pt idx="7">
                  <c:v>107619272</c:v>
                </c:pt>
                <c:pt idx="8">
                  <c:v>107674891</c:v>
                </c:pt>
                <c:pt idx="9">
                  <c:v>107740412</c:v>
                </c:pt>
                <c:pt idx="10">
                  <c:v>107794621</c:v>
                </c:pt>
                <c:pt idx="11">
                  <c:v>107839486</c:v>
                </c:pt>
                <c:pt idx="12">
                  <c:v>107876170</c:v>
                </c:pt>
                <c:pt idx="13">
                  <c:v>107924444</c:v>
                </c:pt>
                <c:pt idx="14">
                  <c:v>107970541</c:v>
                </c:pt>
                <c:pt idx="15">
                  <c:v>108008611</c:v>
                </c:pt>
                <c:pt idx="16">
                  <c:v>108046559</c:v>
                </c:pt>
                <c:pt idx="17">
                  <c:v>108092749</c:v>
                </c:pt>
                <c:pt idx="18">
                  <c:v>108137921</c:v>
                </c:pt>
                <c:pt idx="19">
                  <c:v>108176981</c:v>
                </c:pt>
                <c:pt idx="20">
                  <c:v>108213504</c:v>
                </c:pt>
                <c:pt idx="21">
                  <c:v>108246365</c:v>
                </c:pt>
                <c:pt idx="22">
                  <c:v>108283924</c:v>
                </c:pt>
                <c:pt idx="23">
                  <c:v>108327047</c:v>
                </c:pt>
                <c:pt idx="24">
                  <c:v>108369647</c:v>
                </c:pt>
                <c:pt idx="25">
                  <c:v>108419109</c:v>
                </c:pt>
                <c:pt idx="26">
                  <c:v>108501988</c:v>
                </c:pt>
                <c:pt idx="27">
                  <c:v>108550052</c:v>
                </c:pt>
                <c:pt idx="28">
                  <c:v>108588589</c:v>
                </c:pt>
                <c:pt idx="29">
                  <c:v>108644915</c:v>
                </c:pt>
                <c:pt idx="30">
                  <c:v>108694515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E79-4E0B-B799-EBEC114DDC2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1172488"/>
        <c:axId val="341168880"/>
      </c:lineChart>
      <c:dateAx>
        <c:axId val="3411724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1168880"/>
        <c:crosses val="autoZero"/>
        <c:auto val="1"/>
        <c:lblOffset val="100"/>
        <c:baseTimeUnit val="days"/>
      </c:dateAx>
      <c:valAx>
        <c:axId val="3411688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11724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kimkardashian (Kim Kardashian West)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  <c:pt idx="28">
                  <c:v>43160</c:v>
                </c:pt>
                <c:pt idx="29">
                  <c:v>43161</c:v>
                </c:pt>
                <c:pt idx="30">
                  <c:v>43162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8.1639000734219994E-2</c:v>
                </c:pt>
                <c:pt idx="1">
                  <c:v>4.9985297974908E-2</c:v>
                </c:pt>
                <c:pt idx="2">
                  <c:v>5.6920594617928998E-2</c:v>
                </c:pt>
                <c:pt idx="3">
                  <c:v>3.7432371735575003E-2</c:v>
                </c:pt>
                <c:pt idx="4">
                  <c:v>0.13029203042434001</c:v>
                </c:pt>
                <c:pt idx="5">
                  <c:v>7.9885922109870999E-2</c:v>
                </c:pt>
                <c:pt idx="6">
                  <c:v>7.6770358987749004E-2</c:v>
                </c:pt>
                <c:pt idx="7">
                  <c:v>5.4929244732647001E-2</c:v>
                </c:pt>
                <c:pt idx="8">
                  <c:v>5.1681263928267003E-2</c:v>
                </c:pt>
                <c:pt idx="9">
                  <c:v>6.0850769749096E-2</c:v>
                </c:pt>
                <c:pt idx="10">
                  <c:v>5.0314453967375002E-2</c:v>
                </c:pt>
                <c:pt idx="11">
                  <c:v>4.1620815198190997E-2</c:v>
                </c:pt>
                <c:pt idx="12">
                  <c:v>3.4017224451532997E-2</c:v>
                </c:pt>
                <c:pt idx="13">
                  <c:v>4.4749456715047001E-2</c:v>
                </c:pt>
                <c:pt idx="14">
                  <c:v>4.2712288608129999E-2</c:v>
                </c:pt>
                <c:pt idx="15">
                  <c:v>3.5259617713686998E-2</c:v>
                </c:pt>
                <c:pt idx="16">
                  <c:v>3.5134235732370997E-2</c:v>
                </c:pt>
                <c:pt idx="17">
                  <c:v>4.2750088876036998E-2</c:v>
                </c:pt>
                <c:pt idx="18">
                  <c:v>4.1790037183714997E-2</c:v>
                </c:pt>
                <c:pt idx="19">
                  <c:v>3.6120539066031999E-2</c:v>
                </c:pt>
                <c:pt idx="20">
                  <c:v>3.3762265929754003E-2</c:v>
                </c:pt>
                <c:pt idx="21">
                  <c:v>3.0366820022758E-2</c:v>
                </c:pt>
                <c:pt idx="22">
                  <c:v>3.4697700934345002E-2</c:v>
                </c:pt>
                <c:pt idx="23">
                  <c:v>3.9824009333093997E-2</c:v>
                </c:pt>
                <c:pt idx="24">
                  <c:v>3.9325358882901999E-2</c:v>
                </c:pt>
                <c:pt idx="25">
                  <c:v>4.5641931453370997E-2</c:v>
                </c:pt>
                <c:pt idx="26">
                  <c:v>7.6443166490143002E-2</c:v>
                </c:pt>
                <c:pt idx="27">
                  <c:v>4.4297805861400003E-2</c:v>
                </c:pt>
                <c:pt idx="28">
                  <c:v>3.5501595153543002E-2</c:v>
                </c:pt>
                <c:pt idx="29">
                  <c:v>5.1871011971616997E-2</c:v>
                </c:pt>
                <c:pt idx="30">
                  <c:v>4.5653310143414998E-2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90A-40FF-9131-EE8D17DCBE5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0650224"/>
        <c:axId val="340648256"/>
      </c:lineChart>
      <c:dateAx>
        <c:axId val="3406502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0648256"/>
        <c:crosses val="autoZero"/>
        <c:auto val="1"/>
        <c:lblOffset val="100"/>
        <c:baseTimeUnit val="days"/>
      </c:dateAx>
      <c:valAx>
        <c:axId val="3406482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0650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kimkardashian (Kim Kardashian West)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  <c:pt idx="28">
                  <c:v>43160</c:v>
                </c:pt>
                <c:pt idx="29">
                  <c:v>43161</c:v>
                </c:pt>
                <c:pt idx="30">
                  <c:v>43162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2.4036</c:v>
                </c:pt>
                <c:pt idx="1">
                  <c:v>1.4870000000000001</c:v>
                </c:pt>
                <c:pt idx="2">
                  <c:v>1.208</c:v>
                </c:pt>
                <c:pt idx="3">
                  <c:v>2.7694999999999999</c:v>
                </c:pt>
                <c:pt idx="4">
                  <c:v>1.6014999999999999</c:v>
                </c:pt>
                <c:pt idx="5">
                  <c:v>2.3371</c:v>
                </c:pt>
                <c:pt idx="6">
                  <c:v>1.7419</c:v>
                </c:pt>
                <c:pt idx="7">
                  <c:v>2.6865000000000001</c:v>
                </c:pt>
                <c:pt idx="8">
                  <c:v>1.9863999999999999</c:v>
                </c:pt>
                <c:pt idx="9">
                  <c:v>2.3431999999999999</c:v>
                </c:pt>
                <c:pt idx="10">
                  <c:v>2.6722000000000001</c:v>
                </c:pt>
                <c:pt idx="11">
                  <c:v>1.6227</c:v>
                </c:pt>
                <c:pt idx="12">
                  <c:v>1.8736999999999999</c:v>
                </c:pt>
                <c:pt idx="13">
                  <c:v>1.3641000000000001</c:v>
                </c:pt>
                <c:pt idx="14">
                  <c:v>1.8248</c:v>
                </c:pt>
                <c:pt idx="15">
                  <c:v>0.89410000000000001</c:v>
                </c:pt>
                <c:pt idx="16">
                  <c:v>2.8839999999999999</c:v>
                </c:pt>
                <c:pt idx="17">
                  <c:v>1.6496999999999999</c:v>
                </c:pt>
                <c:pt idx="18">
                  <c:v>1.0161</c:v>
                </c:pt>
                <c:pt idx="19">
                  <c:v>2.3433999999999999</c:v>
                </c:pt>
                <c:pt idx="20">
                  <c:v>1.8906000000000001</c:v>
                </c:pt>
                <c:pt idx="21">
                  <c:v>2.0945999999999998</c:v>
                </c:pt>
                <c:pt idx="22">
                  <c:v>1.4862</c:v>
                </c:pt>
                <c:pt idx="23">
                  <c:v>1.5924</c:v>
                </c:pt>
                <c:pt idx="24">
                  <c:v>2.2618</c:v>
                </c:pt>
                <c:pt idx="25">
                  <c:v>4.5118999999999998</c:v>
                </c:pt>
                <c:pt idx="26">
                  <c:v>1.5591999999999999</c:v>
                </c:pt>
                <c:pt idx="27">
                  <c:v>1.6407</c:v>
                </c:pt>
                <c:pt idx="28">
                  <c:v>2.1751</c:v>
                </c:pt>
                <c:pt idx="29">
                  <c:v>1.6678999999999999</c:v>
                </c:pt>
                <c:pt idx="30">
                  <c:v>1.6048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F25-4058-89A4-94424C7DFFD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0680832"/>
        <c:axId val="390677224"/>
      </c:lineChart>
      <c:dateAx>
        <c:axId val="3906808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0677224"/>
        <c:crosses val="autoZero"/>
        <c:auto val="1"/>
        <c:lblOffset val="100"/>
        <c:baseTimeUnit val="days"/>
      </c:dateAx>
      <c:valAx>
        <c:axId val="3906772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06808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kimkardashian (Kim Kardashian West)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  <c:pt idx="28">
                  <c:v>43160</c:v>
                </c:pt>
                <c:pt idx="29">
                  <c:v>43161</c:v>
                </c:pt>
                <c:pt idx="30">
                  <c:v>43162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2573143</c:v>
                </c:pt>
                <c:pt idx="1">
                  <c:v>1592899</c:v>
                </c:pt>
                <c:pt idx="2">
                  <c:v>1294788</c:v>
                </c:pt>
                <c:pt idx="3">
                  <c:v>2969776</c:v>
                </c:pt>
                <c:pt idx="4">
                  <c:v>1718729</c:v>
                </c:pt>
                <c:pt idx="5">
                  <c:v>2510660</c:v>
                </c:pt>
                <c:pt idx="6">
                  <c:v>1872813</c:v>
                </c:pt>
                <c:pt idx="7">
                  <c:v>2890429</c:v>
                </c:pt>
                <c:pt idx="8">
                  <c:v>2138305</c:v>
                </c:pt>
                <c:pt idx="9">
                  <c:v>2523835</c:v>
                </c:pt>
                <c:pt idx="10">
                  <c:v>2879764</c:v>
                </c:pt>
                <c:pt idx="11">
                  <c:v>1749555</c:v>
                </c:pt>
                <c:pt idx="12">
                  <c:v>2020962</c:v>
                </c:pt>
                <c:pt idx="13">
                  <c:v>1471896</c:v>
                </c:pt>
                <c:pt idx="14">
                  <c:v>1969824</c:v>
                </c:pt>
                <c:pt idx="15">
                  <c:v>965579</c:v>
                </c:pt>
                <c:pt idx="16">
                  <c:v>3115517</c:v>
                </c:pt>
                <c:pt idx="17">
                  <c:v>1782776</c:v>
                </c:pt>
                <c:pt idx="18">
                  <c:v>1098515</c:v>
                </c:pt>
                <c:pt idx="19">
                  <c:v>2534587</c:v>
                </c:pt>
                <c:pt idx="20">
                  <c:v>2045520</c:v>
                </c:pt>
                <c:pt idx="21">
                  <c:v>2267024</c:v>
                </c:pt>
                <c:pt idx="22">
                  <c:v>1609065</c:v>
                </c:pt>
                <c:pt idx="23">
                  <c:v>1724629</c:v>
                </c:pt>
                <c:pt idx="24">
                  <c:v>2450581</c:v>
                </c:pt>
                <c:pt idx="25">
                  <c:v>4890699</c:v>
                </c:pt>
                <c:pt idx="26">
                  <c:v>1691119</c:v>
                </c:pt>
                <c:pt idx="27">
                  <c:v>1780627</c:v>
                </c:pt>
                <c:pt idx="28">
                  <c:v>2361489</c:v>
                </c:pt>
                <c:pt idx="29">
                  <c:v>1811644</c:v>
                </c:pt>
                <c:pt idx="30">
                  <c:v>1743906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790-4F32-9D83-FAB790C71C4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0675256"/>
        <c:axId val="390679520"/>
      </c:lineChart>
      <c:dateAx>
        <c:axId val="3906752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0679520"/>
        <c:crosses val="autoZero"/>
        <c:auto val="1"/>
        <c:lblOffset val="100"/>
        <c:baseTimeUnit val="days"/>
      </c:dateAx>
      <c:valAx>
        <c:axId val="3906795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06752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5A7F15-5068-49D4-9EFD-4B0BB6F08F0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Overview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EDFE56B-ADCC-48C6-BAB9-B12EBA88E3C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Shem's Pub</a:t>
            </a:r>
          </a:p>
        </p:txBody>
      </p:sp>
    </p:spTree>
    <p:extLst>
      <p:ext uri="{BB962C8B-B14F-4D97-AF65-F5344CB8AC3E}">
        <p14:creationId xmlns:p14="http://schemas.microsoft.com/office/powerpoint/2010/main" val="10562603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C2085C-771D-48CA-887F-11208011D0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49E02D3-C062-4BB0-9388-A91EFF9B382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894662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693998564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331879037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7296565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729276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35687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28406941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618754143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651641587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4281480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533581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09925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kimkardashian (Kim Kardashian West)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108694515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1684386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138635613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1348105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1.8542%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58496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50AFDD-3BBD-4D98-BF06-5E96F0B2365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02/01/2018 - 03/03/2018</a:t>
            </a:r>
          </a:p>
        </p:txBody>
      </p:sp>
    </p:spTree>
    <p:extLst>
      <p:ext uri="{BB962C8B-B14F-4D97-AF65-F5344CB8AC3E}">
        <p14:creationId xmlns:p14="http://schemas.microsoft.com/office/powerpoint/2010/main" val="26770598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1439CC-2A65-4502-9336-DFBA98DD4A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77CF46F-3D04-46AD-A41B-652FB94C39C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1696967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CD7D8C-917F-4D96-ADEA-7C19C11490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AF99E3-FDCD-48FF-AD63-1F77977AFE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54576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F0DB28-AA85-4DAD-B6F0-FC6A4A54D5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6845741-80ED-48EE-BE64-57EA9052DAC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7511507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06AE29-3F1C-4613-A03D-BAE52AE270E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158459-5245-42AB-984E-172BD1342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54556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B8924F-7ADC-449C-823A-F872CEFA66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B7C5C43-2C34-4686-82C0-574428B4679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971301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189940487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3171300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9451611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1126990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594202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46243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kimkardashian (Kim Kardashian West) - 2018-03-03 19:11:56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2875517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36501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2.6791%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31745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kimkardashian (Kim Kardashian West) - 2018-03-03 01:15:54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CHICAGO IN JAPAN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2134925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1.9808%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24557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kimkardashian (Kim Kardashian West) - 2018-03-03 00:52:24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@kkwbeauty liquid lipsticks and powder contour &amp; highlighter are restocked on kkwbeauty.com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165451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0.1534%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66277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kimkardashian (Kim Kardashian West) - 2018-03-02 06:02:48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🌪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2218784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25337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2.0656%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94696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kimkardashian (Kim Kardashian West) - 2018-03-02 00:52:32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 want this too....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1367186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1.2694%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3868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kimkardashian (Kim Kardashian West) - 2018-03-01 10:22:12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ねえ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3014154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28992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2.8025%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14400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kimkardashian (Kim Kardashian West) - 2018-03-01 01:34:58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1669843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1.5470%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22122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kimkardashian (Kim Kardashian West) - 2018-02-28 21:47:38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Yeezy Season 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1986195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1.8418%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74579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kimkardashian (Kim Kardashian West) - 2018-02-28 09:50:47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The other night we used @kkwbeauty powder contour &amp; highlighter in medium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1548187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1.4389%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86181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9CB088-340A-4AA5-B5D9-978FE2443BF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02/01/2018 - 03/03/2018</a:t>
            </a:r>
          </a:p>
        </p:txBody>
      </p:sp>
    </p:spTree>
    <p:extLst>
      <p:ext uri="{BB962C8B-B14F-4D97-AF65-F5344CB8AC3E}">
        <p14:creationId xmlns:p14="http://schemas.microsoft.com/office/powerpoint/2010/main" val="18016376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F61F02-23A5-4FEC-9B03-CFB67C9FCA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D86FF53-641D-4ED4-9866-AAE095AA969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571366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96000255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3030462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2689551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9100572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71425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11348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kimkardashian (Kim Kardashian West) - 2018-02-27 22:17:24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So jet lagged been up since 3:30am just wanna lay in bed all day.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2561127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2.3775%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32475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kimkardashian (Kim Kardashian West) - 2018-02-27 04:35:48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🌹 New @vogueindia cover 🌹  Photo by @gregswalesart
Styling @anaitashroffadajania
Hair @chrisappleton1  Make Up @makeupbymario 
Manicurist @tombachik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2005513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1.8687%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29004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kimkardashian (Kim Kardashian West) - 2018-02-27 04:19:49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RESTOCK ALERT! Full range of Powder Contour and Highlight Kits + Crème Liquid Lipsticks will be back in stock on Friday, 3.2 at 9am PST KKWBEAUTY.COM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352016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0.3279%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18474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kimkardashian (Kim Kardashian West) - 2018-02-27 04:16:26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 can’t wait for you guys to see this cover shoot! @vogueindia 📷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2308887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2.1388%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28129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kimkardashian (Kim Kardashian West) - 2018-02-27 02:37:15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Highlight on fleek!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1164071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1.0801%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3869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kimkardashian (Kim Kardashian West) - 2018-02-26 22:55:42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Baby Chicago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7355868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6.8890%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26733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kimkardashian (Kim Kardashian West) - 2018-02-26 15:03:54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💙💙💙 ( wearing @kkwbeauty powder contour in medium &amp; dark contour kit as eye shadow, &amp; a new lip coming soon)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2296840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2.1328%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34790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ABE0F2-6A05-44C2-BA1D-AC1693A2BFC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02/01/2018 - 03/03/2018</a:t>
            </a:r>
          </a:p>
        </p:txBody>
      </p:sp>
    </p:spTree>
    <p:extLst>
      <p:ext uri="{BB962C8B-B14F-4D97-AF65-F5344CB8AC3E}">
        <p14:creationId xmlns:p14="http://schemas.microsoft.com/office/powerpoint/2010/main" val="14556110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EB279F-3D9B-4D40-B868-0219C2F12D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DDCB28D-D508-4764-942A-40DE2426610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784786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93270283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7518200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5677683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6445910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972705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05182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kimkardashian (Kim Kardashian West) - 2018-02-25 16:55:49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Morning loves! Love this pink look @makeupbyariel did last week. And we used the @kkwbeauty Creme contour sticks layered with the powder &amp; highlight palette and a new lip that’s coming soon!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2498019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2.3293%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97558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kimkardashian (Kim Kardashian West) - 2018-02-25 00:42:36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@thekidssupply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2359645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2.1933%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80578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kimkardashian (Kim Kardashian West) - 2018-02-24 19:16:12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 want...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1707077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1.5921%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28455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kimkardashian (Kim Kardashian West) - 2018-02-23 20:17:10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 can’t wait for everyone to see Glam Masters on Lifetime! I am executive producing this show &amp; the winner gets a @kkwbeauty contract! Check out our amazing host @lavernecox and gorgeous judges @kandeejohnson @zannarassi &amp; @makeupbymario YOU WILL LOVE THIS SHOW!!! It airs next week!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380498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0.3651%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19478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kimkardashian (Kim Kardashian West) - 2018-02-23 18:08:48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🍑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2511461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2.3357%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05566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kimkardashian (Kim Kardashian West) - 2018-02-23 04:44:04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Happy Heavenly Birthday Dad! Miss you so bad. I ordered your favorite Ralph’s cake to celebrate! Love you forever!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1889522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1.7571%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59129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kimkardashian (Kim Kardashian West) - 2018-02-22 23:20:13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Bts of this shoot with @sitabellan coming soon on my app! Wearing @off___white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2123359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1.9779%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9958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05B4DB-7C78-4EB1-8D54-11E0987ADC3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02/01/2018 - 03/03/2018</a:t>
            </a:r>
          </a:p>
        </p:txBody>
      </p:sp>
    </p:spTree>
    <p:extLst>
      <p:ext uri="{BB962C8B-B14F-4D97-AF65-F5344CB8AC3E}">
        <p14:creationId xmlns:p14="http://schemas.microsoft.com/office/powerpoint/2010/main" val="22276170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3F939C-87AF-475F-A6A1-778164CD9C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D813980-F4A9-4611-A2B0-18373AE8F0A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094877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124991097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0777158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5557471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3639461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566521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38186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kimkardashian (Kim Kardashian West) - 2018-02-22 21:02:11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 miss you, like everyday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1575074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1.4667%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22446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kimkardashian (Kim Kardashian West) - 2018-02-22 16:19:24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Throwback to that time I surprised Kanye with a trip to Japan for his birthday! He had to guess where we were going based on the snacks and magazines I had the plane stocked with! He was happy!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3046196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26242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2.8384%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93931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A6C745-EF4F-4637-8F2B-447123A76D5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02/01/2018 - 03/03/2018</a:t>
            </a:r>
          </a:p>
        </p:txBody>
      </p:sp>
    </p:spTree>
    <p:extLst>
      <p:ext uri="{BB962C8B-B14F-4D97-AF65-F5344CB8AC3E}">
        <p14:creationId xmlns:p14="http://schemas.microsoft.com/office/powerpoint/2010/main" val="6133705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059C23-6355-4337-AEE6-2C929E2518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4DB2885-3618-44E3-9DD1-BD49684F289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4191771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80E89B-344C-4E86-A95F-7F644112483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02/01/2018 - 04/03/2018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F2FAB1-F1B8-4E26-8A0D-E8FECF9CF4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6037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49BBFF-A1BF-4468-A078-1A8CD3E7EE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Average Interactions Per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D3EA709-24F4-4087-9A56-3190E563924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8057921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2D63B9-D4C4-4E04-8D3C-76E5C12256B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E44028-93C7-4CDF-B632-9DBA111B04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496618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485</Words>
  <Application>Microsoft Office PowerPoint</Application>
  <PresentationFormat>On-screen Show (4:3)</PresentationFormat>
  <Paragraphs>189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Calibri</vt:lpstr>
      <vt:lpstr>Arial</vt:lpstr>
      <vt:lpstr>ＭＳ Ｐゴシック</vt:lpstr>
      <vt:lpstr>quintly_template</vt:lpstr>
      <vt:lpstr>Overview</vt:lpstr>
      <vt:lpstr>Instagram Key Metrics Table</vt:lpstr>
      <vt:lpstr>Instagram Followers Total</vt:lpstr>
      <vt:lpstr>Instagram Followers Change Rate</vt:lpstr>
      <vt:lpstr>Instagram Posts Table - 1 of 4</vt:lpstr>
      <vt:lpstr>Instagram Posts Table - 2 of 4</vt:lpstr>
      <vt:lpstr>Instagram Posts Table - 3 of 4</vt:lpstr>
      <vt:lpstr>Instagram Posts Table - 4 of 4</vt:lpstr>
      <vt:lpstr>Instagram Interaction Rate</vt:lpstr>
      <vt:lpstr>Instagram Average Interactions Per Post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</dc:title>
  <dc:creator>Administrator</dc:creator>
  <cp:lastModifiedBy>Administrator</cp:lastModifiedBy>
  <cp:revision>1</cp:revision>
  <dcterms:created xsi:type="dcterms:W3CDTF">2018-03-14T10:49:33Z</dcterms:created>
  <dcterms:modified xsi:type="dcterms:W3CDTF">2018-03-14T10:49:53Z</dcterms:modified>
</cp:coreProperties>
</file>