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EA90-0172-4702-B94B-7A697C35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F4FE7-172A-4935-82D8-BA63D705D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301401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67060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87905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2811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74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229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5503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59747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58693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6004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02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13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kimkardashian (Kim Kardashian West)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109088255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71714853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9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hudabeauty (Huda Kattan)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24763338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82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DEDA0-9703-4C50-9D93-5AFE8427F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3900051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2018-03-13T16:23:13Z</dcterms:created>
  <dcterms:modified xsi:type="dcterms:W3CDTF">2018-03-13T16:23:19Z</dcterms:modified>
</cp:coreProperties>
</file>