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ordia New" panose="020B0304020202020204" pitchFamily="34" charset="-34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C43F3-656F-4AA0-9D3B-55E52C66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CD6F9-3978-44F0-88BF-04BC34E50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592467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602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2741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5411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939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829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78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06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758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392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896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758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08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560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0769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4983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567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376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0480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621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FD734-7276-405E-8629-C5F907197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886685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264AD-EC9F-4874-B323-D8303B60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00544-A97D-447C-9166-43F26680EF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53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51784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3309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9819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1124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150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5395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419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919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51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69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489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16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527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8095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049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850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493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100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5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- 2018-03-12 13:00:00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 Puremed Clinc 💜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สวยทันใจ บำรุงผิวจากภายใน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🍽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Skin Set ✨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รวบรวมคุณประโยชน์สำหรับผิวสวย
ที่มีให้คุณเลือกถึง 3 เมนู เริ่มต้นเพียง 999.- ☺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🍴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เมนูแรก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Aura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อวดผิวใส เพียง 999.-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🍴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เมนูที่สอง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Blink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เผยผิวอมชมพู เพียง 1,999.-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🍴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เมนูที่สาม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White Premium (GF)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ขาวทันใจ เพียง 4,999.-
อยากผิวสวยแบบไหน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❓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คุณเลือกได้ที่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✔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463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6D042-CB58-4BAF-BB35-D2853BFA1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49684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796E9-C5EC-480F-93AB-D06F8FFE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3FDD74-3E9D-42FB-B88D-4D6291763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666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40801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1485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5723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8513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845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01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279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23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720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252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875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209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9479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0408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6414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442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961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0850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3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- 2018-03-10 11:47:59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วิธีกำจัดปัญหา ใต้ตาดำ ตาแพนด้า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❗❗❗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มาดูกันนนนน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45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731E0-2A56-4D9E-8EFE-8402C9BC1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4173870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D2DD6-1A05-48D9-ADE0-E3D9461CB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4970C-8E18-47E2-AAB7-F0FB3375B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28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5569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1895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2114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4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717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1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2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420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840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255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22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045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793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3296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1402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076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195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5831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2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- 2018-03-10 11:00:00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หน้าดูตึงขึ้นถึง 30% ในครั้งเดียว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🆙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ไม่เชื่อหรอ? ไปพิสูจน์กัน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💬
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แก้มที่ดูหย้อนคล้อยดูตึงกระชับขึ้น 30%
หลังจากทำทันที ไม่รู้สึกเจ็บ นอนทำสบายๆ”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ยืนยันโดย “คุณพั้งกี้” สาวหน้าเด็ก อายุ 31 ปี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หลังจากทำโปรแกรม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HIFU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เพียงหนึ่งครั้ง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OMG❗
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รู้สึกตึงกระชับทันที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หน้าดู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เรียวได้ดั่งใจ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ไม่เจ็บ ไม่ต้องพึ่งเข็ม
หลายคนบอกเลิฟขนาดนี้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อยากลองก็แวะมาได้ที่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นะจ๊ะ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👩‍⚕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983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FAAED-1709-478F-B5DA-45BF9FC7C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322573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A0E3-EB1A-4B8F-B373-040561740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999BC6-A9F1-4E33-9D60-F01BCCB9C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738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78224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2983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8004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4347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68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07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245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111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832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754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763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196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531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4535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850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727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180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691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94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- 2018-03-09 12:00:00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บอกลาหน้าล้า ปัญหาใต้ตา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💛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กลับมาสวยเด้งใหม่อีกครั้ง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Filorga 135 HA 💉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สารสกัดเข้มข้นช่วยฟื้นฟูผิวถึงขีดสุด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ลดปัญหาใต้ตาหมองคล้ำ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ลดปัญหาจุดด่างดำกวนใจ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ลดขนาดรูขุมขนให้ดูเรียบเนียน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ลดความแห้งกร้าน เติมน้ำให้ผิวเนียนเด้ง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💁‍♀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เราท้าให้คุณมาพิสูจน์ 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😘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521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B93F2-F3C7-4D6F-BF4C-AF2D7CCCD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62772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B55E-547E-4320-BA6E-B09FE496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2DD6BE-4302-4CBB-AC3C-427B5AA2EA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98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9397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8091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6198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0517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77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741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05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510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591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030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899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031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107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3919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298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603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157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527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2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- 2018-03-08 12:00:00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🎬 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สดแบบจะจะ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🎬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ประเดิมฉีด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Filorga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ให้กับผู้โชคดีคนแรก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💉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จากกิจกรรมแจกอั่งเปาตรุษจีน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🎊
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📌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วันเสาร์ที่ 10/03/61 เวลา 17:00 น.
แวะมาเมาส์กับหมอพิมกันได้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พร้อมถาม-ตอบทุกปัญหาด้านความงาม 
แล้วเจอกันนะคะซิส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💋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70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482CD-707C-48C0-8767-44F3B0693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33263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3F62A-8C2F-44E6-BC26-0AE64A02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26C5B-E5F1-4AEB-9017-730A11FA9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82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6647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4055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6922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4651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65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685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145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67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40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649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978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316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8846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868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2323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287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986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8465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1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- 2018-03-07 13:12:14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ขาว เนียน ใส ครบ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Perfect White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ทรีตเม้นต์บำรุงผิว ฟื้นฟูลึกถึงชั้นผิว 
เพื่อปลดล็อคสู่ความขาวใสมีออร่า
พร้อมลดเลือนจุดด่างดำสู่ผิวสวยเนียนใสไร้ที่ติ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💆‍♀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ขั้นตอนสู่ผิวสวยกระจ่างใส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💆‍♀
1⃣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ทำความสะอาดผิวหน้า
2⃣ นวดเปิดรูขุมขน ให้ผิวพร้อมรับการบำรุง
3⃣ ลงสารบำรุง 3 ชนิดที่เป็น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หลักของความขาวกระจ่างใส
4⃣ สุดท้าย มาส์กกลูต้า ช่วยเพิ่มความสว่างบนในหน้า
มาเผยผิวใสแบบมั่นใจ
ไปกับโปรแกรม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Perfect White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ที่ดีที่สุดจากเรานะคะ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04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72C0F-654F-4A91-B030-75313A038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99465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5899-E73B-4F57-BB40-865640AB0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C8558-BE95-4070-A715-FB6A2C8E2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358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02589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7237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7201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220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764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24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929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506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68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27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27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42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10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76789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929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064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556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6860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4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- 2018-03-06 14:43:21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👇👇👇👇👇👇👇👇👇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ประกาศ ประกาศ 
ช่วงวันที่ 4-11 มีนาคม 2561
มีงานรับพระราชทานปริญญาบัตร 
ณ ม.สุโขทัยธรรมาธิราช
มีประกาศห้ามการจอดรถตลอดแนวถนน
ต้องขออภัยในความไม่สะดวกค่ะ แต่คลินิคเปิดให้บริการปกตินะคร้าา 
แล้วเจอกันค่าา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523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CF598-0068-4A98-B9A8-6094B4CFC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589535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525A-EA67-4456-9DA0-4FAD155F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BC831-7340-4D7B-9109-FE0F088C0B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702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19537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2064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2498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211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24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492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917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157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040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25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493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41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1199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8847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1156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685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9946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0500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- 2018-03-05 12:01:49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🥊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เคลียร์ทุกปัญหาสิว ชนะน็อคแบบชิวๆ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🥊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Clear Acne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ดูแลครอบคลุมทุกปัญหาสิวโดยแพทย์ผู้เชี่ยวชาญ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
✔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สิวอุดตัน
✔ สิวอักเสบ
✔ สิวผด 
✔ สิวสเตียรอยด์
✔ รอยดำ รอยแดง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🆘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อย่าปล่อยให้ปัญหาสิวกวนใจ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🆘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มาเอาชนะบรรดาสิวพร้อมเผยผิวใสไปกับเรา 
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กันดีกว่า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👩‍⚕💗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65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36110-DF91-48F2-B786-478FAC949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169367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C2CCB-B5BC-4777-91A1-5DF38327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269C1-0D0E-4CB4-B920-FC2172901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923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43482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68442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2606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516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063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69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384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202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683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131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98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731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9001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8817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9567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119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483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3349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4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- 2018-03-03 06:36:18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1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E8CD6-98A9-4F74-B44E-8AF84F585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63143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33510-7630-407F-B73F-5EB1A419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AD03F8-3FE0-48D3-AA2C-44481B230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560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7993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0422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3549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8575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371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604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87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273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29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7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900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370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6939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8540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4823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24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729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9133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15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- 2018-03-01 04:03:52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 มีนาคม วันนี้วันพระใหญ่ มาฆบูชานะค้า สาวๆ อย่าลืมไปทำบุญ และมีเวลาก็เวียนเทียนกันเนอะ อิ่มบุญกันทั่วทุกคนค่าาา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🙏🙏🙏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วันนี้สำคัญยังไง? มาลองอ่านกันนะคะ
วันมาฆบูชา คือวันสำคัญทางพระพุทธศาสนา เป็นวันที่พระสัมมาสัมพุทธเจ้าทรงแสดงโอวาทปาฏิโมกข์ แก่พระสงฆ์เป็นครั้งแรก เกิดเหตุอัศจรรย์ขึ้นพร้อมๆ กัน 4 ประการ เรียกว่า จาตุรงคสันนิบาต ได้แก่
1. วันเพ็ญ ขึ้น 15 ค่ำ เดือน 3 พระจันทร์เสวยมาฆฤกษ์
2. มีพระสงฆ์ 1,250 รูป มาประชุมพร้อมกันโดยมิได้นัดหมาย ณ วัดเวฬุวัน เมืองราชคฤห์ แคว้นมคธ เพื่อสักการะพระสัมมาสัมพุทธเจ้า
3. พระสงฆ์ที่มาประชุมทั้งหมด ล้วนแต่เป็นพระอรหันต์ ผู้ได้อภิญญา 6
4. พระสงฆ์ทั้งหมด ได้รับการอุปสมบทโดยตรงจากพระพุทธเจ้า หรือ เอหิภิกขุอุปสัมปทา
หน้าสวยด้วย ใจก็สวยได้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ด้วยสาระ จากมาดามเพียวค่า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97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A45ED-67C6-49ED-BF80-F22AFE896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953416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679</Words>
  <Application>Microsoft Office PowerPoint</Application>
  <PresentationFormat>On-screen Show (4:3)</PresentationFormat>
  <Paragraphs>400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Arial</vt:lpstr>
      <vt:lpstr>Cordia New</vt:lpstr>
      <vt:lpstr>quintly_template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11</dc:title>
  <dc:creator>Administrator</dc:creator>
  <cp:lastModifiedBy>Administrator</cp:lastModifiedBy>
  <cp:revision>1</cp:revision>
  <dcterms:created xsi:type="dcterms:W3CDTF">2018-03-14T07:16:03Z</dcterms:created>
  <dcterms:modified xsi:type="dcterms:W3CDTF">2018-03-14T07:19:40Z</dcterms:modified>
</cp:coreProperties>
</file>