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ordia New" panose="020B0304020202020204" pitchFamily="34" charset="-34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453C9-9E01-4B55-83CA-14321287D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DD89E1-A0B8-4A52-BF3B-57DEA3AD5A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214112"/>
              </p:ext>
            </p:extLst>
          </p:nvPr>
        </p:nvGraphicFramePr>
        <p:xfrm>
          <a:off x="457200" y="1731963"/>
          <a:ext cx="822960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210591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93879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982224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7550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719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109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6747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992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1903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3250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3837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4423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68833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900501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2940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8839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16060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5260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523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B99DE-7B36-453A-A082-5412D2852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1616160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7FDD2-4B40-4939-BB3A-25DE38BA4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B5E493-0A0E-4F73-B1A3-40C55A7DA9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6114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035189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87634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84114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08501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016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1465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6580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0160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2013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622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9149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6380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26251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1761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9846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496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6348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3860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28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- 2018-03-12 13:00:00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 Puremed Clinc 💜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สวยทันใจ บำรุงผิวจากภายใน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🍽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ด้วยโปรแกรม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Magic Skin Set ✨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รวบรวมคุณประโยชน์สำหรับผิวสวย
ที่มีให้คุณเลือกถึง 3 เมนู เริ่มต้นเพียง 999.- ☺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🍴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เมนูแรก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Magic Aura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อวดผิวใส เพียง 999.-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🍴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เมนูที่สอง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Magic Blink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เผยผิวอมชมพู เพียง 1,999.-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🍴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เมนูที่สาม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Magic White Premium (GF)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ขาวทันใจ เพียง 4,999.-
อยากผิวสวยแบบไหน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❓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คุณเลือกได้ที่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✔
—————————————————————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สอบถามรายละเอียด / นัดคิว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📲 Line: @puremed (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ตอบไวไม่ต้องรอ)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🔹 FB : https://www.facebook.com/puremedclinic/ 
📸 IG: puremedclinic 
🖱 Website: https://www.puremed-clinic.com 
☎ Tel: 092-229-5566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313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106D7-1BFF-487E-BE34-E9EBE214C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2267065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2EE51-9A79-4A0A-A053-1C35753FE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06A95B-1F75-498B-BA9C-BAEA635BF4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4454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616677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7877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32565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2879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1872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4271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4505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9554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1053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1155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6416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060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80136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68644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6299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3595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59318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96476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735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- 2018-03-10 11:47:59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วิธีกำจัดปัญหา ใต้ตาดำ ตาแพนด้า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❗❗❗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มาดูกันนนนน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😘❤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697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30D6C-F805-4B98-A361-AA68118C2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1723419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B8812-4326-4865-8742-FA501EDC8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746140-1E82-4A7E-BBE9-3BA66E1D78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635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214070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28461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74206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5793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062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5239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385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614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2712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075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5986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131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10035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23745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4681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8853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44665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1639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25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- 2018-03-10 11:00:00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หน้าดูตึงขึ้นถึง 30% ในครั้งเดียว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🆙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ไม่เชื่อหรอ? ไปพิสูจน์กัน 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💬
“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แก้มที่ดูหย้อนคล้อยดูตึงกระชับขึ้น 30%
หลังจากทำทันที ไม่รู้สึกเจ็บ นอนทำสบายๆ”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ยืนยันโดย “คุณพั้งกี้” สาวหน้าเด็ก อายุ 31 ปี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หลังจากทำโปรแกรม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HIFU HD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เพียงหนึ่งครั้ง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OMG❗
🗨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รู้สึกตึงกระชับทันที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🗨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หน้าดู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เรียวได้ดั่งใจ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🗨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ไม่เจ็บ ไม่ต้องพึ่งเข็ม
หลายคนบอกเลิฟขนาดนี้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อยากลองก็แวะมาได้ที่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นะจ๊ะ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👩‍⚕
—————————————————————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สอบถามรายละเอียด / นัดคิว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📲 Line: @puremed (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ตอบไวไม่ต้องรอ)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🔹 FB : https://www.facebook.com/puremedclinic/ 
📸 IG: puremedclinic 
🖱 Website: https://www.puremed-clinic.com 
☎ Tel: 092-229-5566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841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E4470-2185-4195-B55B-1F57202F6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2958356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0BE90-F2CA-401C-86DB-81DC5E771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D2BA84-2EC2-4199-B244-5488114BA4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8649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400495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8831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67193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4123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5986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1986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197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463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6314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9132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3749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8243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986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93429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093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3217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64698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4988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9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- 2018-03-09 12:00:00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💛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บอกลาหน้าล้า ปัญหาใต้ตา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💛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กลับมาสวยเด้งใหม่อีกครั้ง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ด้วยโปรแกรม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Filorga 135 HA 💉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สารสกัดเข้มข้นช่วยฟื้นฟูผิวถึงขีดสุด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✅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ลดปัญหาใต้ตาหมองคล้ำ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✅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ลดปัญหาจุดด่างดำกวนใจ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✅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ลดขนาดรูขุมขนให้ดูเรียบเนียน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✅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ลดความแห้งกร้าน เติมน้ำให้ผิวเนียนเด้ง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💁‍♀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เราท้าให้คุณมาพิสูจน์ 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😘
—————————————————————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สอบถามรายละเอียด / นัดคิว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📲 Line: @puremed (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ตอบไวไม่ต้องรอ)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🔹 FB : https://www.facebook.com/puremedclinic/ 
📸 IG: puremedclinic 
🖱 Website: https://www.puremed-clinic.com 
☎ Tel: 092-229-5566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577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5F5A6B-395F-4E5C-849A-BAEC675E60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2993789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977EC-0985-4C3B-86D1-2F539D91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369F8F-A0AD-4014-85EE-2B4742AD08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8945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535950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73844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89978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7189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761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084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3147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5150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1322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109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8119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1366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30448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56985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8906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5070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3763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7358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681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- 2018-03-08 12:00:00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🎬 Live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สดแบบจะจะ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🎬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ประเดิมฉีด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Filorga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ให้กับผู้โชคดีคนแรก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💉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จากกิจกรรมแจกอั่งเปาตรุษจีน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🎊
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📌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วันเสาร์ที่ 10/03/61 เวลา 17:00 น.
แวะมาเมาส์กับหมอพิมกันได้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😘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พร้อมถาม-ตอบทุกปัญหาด้านความงาม 
แล้วเจอกันนะคะซิส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💋
—————————————————————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สอบถามรายละเอียด / นัดคิว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📲 Line: @puremed (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ตอบไวไม่ต้องรอ)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🔹 FB : https://www.facebook.com/puremedclinic/ 
📸 IG: puremedclinic 
🖱 Website: https://www.puremed-clinic.com 
☎ Tel: 092-229-5566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544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F9459-54B9-42CA-B3B4-2CEECD9D9E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1599834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88B6C-26A8-42B2-9025-06E2A1791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2ED94C-E830-4963-B60C-C8062DBFCC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5651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902207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38667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67321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1711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9273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7407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5734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343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4160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8261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1841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7540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89339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55020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9912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578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10404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3127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671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- 2018-03-07 13:12:14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ขาว เนียน ใส ครบ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ด้วยโปรแกรม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Perfect White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ทรีตเม้นต์บำรุงผิว ฟื้นฟูลึกถึงชั้นผิว 
เพื่อปลดล็อคสู่ความขาวใสมีออร่า
พร้อมลดเลือนจุดด่างดำสู่ผิวสวยเนียนใสไร้ที่ติ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💆‍♀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ขั้นตอนสู่ผิวสวยกระจ่างใส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💆‍♀
1⃣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ทำความสะอาดผิวหน้า
2⃣ นวดเปิดรูขุมขน ให้ผิวพร้อมรับการบำรุง
3⃣ ลงสารบำรุง 3 ชนิดที่เป็น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Active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หลักของความขาวกระจ่างใส
4⃣ สุดท้าย มาส์กกลูต้า ช่วยเพิ่มความสว่างบนในหน้า
มาเผยผิวใสแบบมั่นใจ
ไปกับโปรแกรม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Perfect White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ที่ดีที่สุดจากเรานะคะ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
—————————————————————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สอบถามรายละเอียด / นัดคิว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📲 Line: @puremed (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ตอบไวไม่ต้องรอ)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🔹 FB : https://www.facebook.com/puremedclinic/ 
📸 IG: puremedclinic 
🖱 Website: https://www.puremed-clinic.com 
☎ Tel: 092-229-5566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076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23C89-E322-43EC-9824-33661FF3B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2948829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D5BB8-3850-49AE-883D-9CB5A7320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936B18-49A8-4C7C-B647-F188F83716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1667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57445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57283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90665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24339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5966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4152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7197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913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7575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1217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5828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143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46526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64939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40116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3154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63984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0629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683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- 2018-03-06 14:43:21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👇👇👇👇👇👇👇👇👇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ประกาศ ประกาศ 
ช่วงวันที่ 4-11 มีนาคม 2561
มีงานรับพระราชทานปริญญาบัตร 
ณ ม.สุโขทัยธรรมาธิราช
มีประกาศห้ามการจอดรถตลอดแนวถนน
ต้องขออภัยในความไม่สะดวกค่ะ แต่คลินิคเปิดให้บริการปกตินะคร้าา 
แล้วเจอกันค่าา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💜🙏🏻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590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FA685-0595-4E1C-9945-BA710840A9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3426698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8A563-6073-4106-8172-83126FF9D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162119-9872-4906-904B-D7570D8B72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9539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259095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73844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01564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8453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18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5355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5740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1854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8181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9533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1091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7222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92427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56437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2865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1471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60886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3140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99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- 2018-03-05 12:01:49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🥊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เคลียร์ทุกปัญหาสิว ชนะน็อคแบบชิวๆ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🥊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ด้วยโปรแกรม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Clear Acne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ดูแลครอบคลุมทุกปัญหาสิวโดยแพทย์ผู้เชี่ยวชาญ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
✔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สิวอุดตัน
✔ สิวอักเสบ
✔ สิวผด 
✔ สิวสเตียรอยด์
✔ รอยดำ รอยแดง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🆘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อย่าปล่อยให้ปัญหาสิวกวนใจ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🆘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มาเอาชนะบรรดาสิวพร้อมเผยผิวใสไปกับเรา 
ที่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กันดีกว่า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👩‍⚕💗
—————————————————————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สอบถามรายละเอียด / นัดคิว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📲 Line: @puremed (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ตอบไวไม่ต้องรอ)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🔹 FB : https://www.facebook.com/puremedclinic/ 
📸 IG: puremedclinic 
🖱 Website: https://www.puremed-clinic.com 
☎ Tel: 092-229-5566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483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891FB-4360-4B73-B67A-B3F202380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2973954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39ACF-0621-4071-8E9E-77F682AD1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B5E1F0-9B5F-4FDA-A81E-32028B0727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2275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905015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23112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55083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7504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1366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0702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8172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0365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7380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5650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6015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7875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2405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73681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72856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6265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10891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0346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819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- 2018-03-03 06:36:18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392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A5548-1A6A-4034-9CBE-737A3336D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2760742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55471-F1E0-457F-A2CD-D65694F66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8D71BC-15DD-42F2-90E6-5938810AB0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2132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700885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664817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89764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7293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2735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6482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686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7562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201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432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758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3448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23694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89085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8319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5570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89866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0190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612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Puremed Clinic </a:t>
                      </a:r>
                      <a:r>
                        <a:rPr kumimoji="0" lang="th-TH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เพียวเมดคลินิก - 2018-03-01 04:03:52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 มีนาคม วันนี้วันพระใหญ่ มาฆบูชานะค้า สาวๆ อย่าลืมไปทำบุญ และมีเวลาก็เวียนเทียนกันเนอะ อิ่มบุญกันทั่วทุกคนค่าาา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🙏🙏🙏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วันนี้สำคัญยังไง? มาลองอ่านกันนะคะ
วันมาฆบูชา คือวันสำคัญทางพระพุทธศาสนา เป็นวันที่พระสัมมาสัมพุทธเจ้าทรงแสดงโอวาทปาฏิโมกข์ แก่พระสงฆ์เป็นครั้งแรก เกิดเหตุอัศจรรย์ขึ้นพร้อมๆ กัน 4 ประการ เรียกว่า จาตุรงคสันนิบาต ได้แก่
1. วันเพ็ญ ขึ้น 15 ค่ำ เดือน 3 พระจันทร์เสวยมาฆฤกษ์
2. มีพระสงฆ์ 1,250 รูป มาประชุมพร้อมกันโดยมิได้นัดหมาย ณ วัดเวฬุวัน เมืองราชคฤห์ แคว้นมคธ เพื่อสักการะพระสัมมาสัมพุทธเจ้า
3. พระสงฆ์ที่มาประชุมทั้งหมด ล้วนแต่เป็นพระอรหันต์ ผู้ได้อภิญญา 6
4. พระสงฆ์ทั้งหมด ได้รับการอุปสมบทโดยตรงจากพระพุทธเจ้า หรือ เอหิภิกขุอุปสัมปทา
หน้าสวยด้วย ใจก็สวยได้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ด้วยสาระ จากมาดามเพียวค่า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356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2882E-5CED-429A-B0AE-3A8B51DFDE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03/01/2018 - 03/13/2018</a:t>
            </a:r>
          </a:p>
        </p:txBody>
      </p:sp>
    </p:spTree>
    <p:extLst>
      <p:ext uri="{BB962C8B-B14F-4D97-AF65-F5344CB8AC3E}">
        <p14:creationId xmlns:p14="http://schemas.microsoft.com/office/powerpoint/2010/main" val="2086395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679</Words>
  <Application>Microsoft Office PowerPoint</Application>
  <PresentationFormat>On-screen Show (4:3)</PresentationFormat>
  <Paragraphs>400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Arial</vt:lpstr>
      <vt:lpstr>Cordia New</vt:lpstr>
      <vt:lpstr>quintly_template</vt:lpstr>
      <vt:lpstr>Facebook Own Posts Table - 1 of 11</vt:lpstr>
      <vt:lpstr>Facebook Own Posts Table - 2 of 11</vt:lpstr>
      <vt:lpstr>Facebook Own Posts Table - 3 of 11</vt:lpstr>
      <vt:lpstr>Facebook Own Posts Table - 4 of 11</vt:lpstr>
      <vt:lpstr>Facebook Own Posts Table - 5 of 11</vt:lpstr>
      <vt:lpstr>Facebook Own Posts Table - 6 of 11</vt:lpstr>
      <vt:lpstr>Facebook Own Posts Table - 7 of 11</vt:lpstr>
      <vt:lpstr>Facebook Own Posts Table - 8 of 11</vt:lpstr>
      <vt:lpstr>Facebook Own Posts Table - 9 of 11</vt:lpstr>
      <vt:lpstr>Facebook Own Posts Table - 10 of 11</vt:lpstr>
      <vt:lpstr>Facebook Own Posts Table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11</dc:title>
  <dc:creator>Administrator</dc:creator>
  <cp:lastModifiedBy>Administrator</cp:lastModifiedBy>
  <cp:revision>1</cp:revision>
  <dcterms:created xsi:type="dcterms:W3CDTF">2018-03-14T07:11:19Z</dcterms:created>
  <dcterms:modified xsi:type="dcterms:W3CDTF">2018-03-14T07:14:55Z</dcterms:modified>
</cp:coreProperties>
</file>