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Sheet1!$A$1:$C$1</c:f>
              <c:strCache>
                <c:ptCount val="3"/>
                <c:pt idx="0">
                  <c:v>Link</c:v>
                </c:pt>
                <c:pt idx="1">
                  <c:v>Photo</c:v>
                </c:pt>
                <c:pt idx="2">
                  <c:v>Video</c:v>
                </c:pt>
              </c:strCache>
            </c:strRef>
          </c:cat>
          <c:val>
            <c:numRef>
              <c:f>Sheet1!$A$2:$C$2</c:f>
              <c:numCache>
                <c:formatCode>General</c:formatCode>
                <c:ptCount val="3"/>
                <c:pt idx="0">
                  <c:v>1</c:v>
                </c:pt>
                <c:pt idx="1">
                  <c:v>8</c:v>
                </c:pt>
                <c:pt idx="2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C4D-4F27-B8B1-3051479893B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A9E780-2248-4F46-B651-7261C98133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0FF4EFB-4418-4A5A-8A79-7FE1B9C0037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6823368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E67290-3FCF-4EA3-B551-86A117710BF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01/13/2018 - 03/12/2018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AF21A7-3CAF-4FCD-BE73-A32D4815BF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533777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Post Type Distribution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Post Type Distribution</dc:title>
  <dc:creator>Administrator</dc:creator>
  <cp:lastModifiedBy>Administrator</cp:lastModifiedBy>
  <cp:revision>1</cp:revision>
  <dcterms:created xsi:type="dcterms:W3CDTF">2018-03-13T16:19:14Z</dcterms:created>
  <dcterms:modified xsi:type="dcterms:W3CDTF">2018-03-13T16:19:18Z</dcterms:modified>
</cp:coreProperties>
</file>