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E3-46C8-9AE8-4D9C110984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3B22F-0E24-42BD-B35D-67B2FF8D4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A59D44-6610-4A35-83D2-E918BD9B6F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85816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DAEDB6-22EA-4F8F-B80E-27386E733E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01/13/2018 - 03/12/2018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DB5824-2F22-4880-BFEA-2F5DFD700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2939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2018-03-13T16:14:02Z</dcterms:created>
  <dcterms:modified xsi:type="dcterms:W3CDTF">2018-03-13T16:14:07Z</dcterms:modified>
</cp:coreProperties>
</file>