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16</c:v>
                </c:pt>
                <c:pt idx="1">
                  <c:v>13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BF-411D-B18A-2F28705BD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9903-790A-4F43-8BBB-6F53CBB0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A9B1B-5A23-4BDB-9490-EA4129E3C1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127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3F144-C310-4F5C-B611-E45ED7C49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3A446-4F7A-4284-A148-46A9E7EF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18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2018-03-13T16:05:43Z</dcterms:created>
  <dcterms:modified xsi:type="dcterms:W3CDTF">2018-03-13T16:05:47Z</dcterms:modified>
</cp:coreProperties>
</file>