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F-47E4-93C2-04AE31F88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597C-AE96-40EC-A27A-D3B31E4DD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BD798-50DB-4758-AE99-1D500DFA7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0396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AAE3A-6E71-499C-95D0-ADE5658BA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49C11-2FF7-40AF-9AD7-7D9C9817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83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2018-03-13T16:00:05Z</dcterms:created>
  <dcterms:modified xsi:type="dcterms:W3CDTF">2018-03-13T16:00:14Z</dcterms:modified>
</cp:coreProperties>
</file>