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36</c:v>
                </c:pt>
                <c:pt idx="1">
                  <c:v>3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5E-4DEB-844E-885853732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6554B-254C-442C-9826-0CFF927FB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FF32A4-7CA7-4B33-9D92-4A0855A734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0769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56442-16EE-4D3D-B8EB-2832DCB6D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50FAB-4785-4FF4-8B31-19300058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172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2018-03-13T14:34:57Z</dcterms:created>
  <dcterms:modified xsi:type="dcterms:W3CDTF">2018-03-13T14:35:01Z</dcterms:modified>
</cp:coreProperties>
</file>