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D3-4926-9162-B9747F9E4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DC85E-01CB-4052-B645-A41B274F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1CF090-B72E-4E86-835E-9FA7398C3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5550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500B0-3B96-4D47-851D-C2FB1948B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F4349-41B5-413C-889B-F1A1A2783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63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2018-03-13T14:16:43Z</dcterms:created>
  <dcterms:modified xsi:type="dcterms:W3CDTF">2018-03-13T14:16:47Z</dcterms:modified>
</cp:coreProperties>
</file>