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A-4185-8120-0616FC39D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0F124-0630-40C8-A4C3-81A5E5962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7EE0DA-ED09-4282-A5D8-9EAC7A167A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339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75BBB-038E-481E-8F7F-5304C7448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C5D23-D409-4859-8210-9D93F0E42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57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2018-03-13T13:49:35Z</dcterms:created>
  <dcterms:modified xsi:type="dcterms:W3CDTF">2018-03-13T13:49:40Z</dcterms:modified>
</cp:coreProperties>
</file>