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92" autoAdjust="0"/>
  </p:normalViewPr>
  <p:slideViewPr>
    <p:cSldViewPr snapToGrid="0">
      <p:cViewPr varScale="1">
        <p:scale>
          <a:sx n="69" d="100"/>
          <a:sy n="69" d="100"/>
        </p:scale>
        <p:origin x="72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69-4EFF-A201-87E74EC40A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D9BFB6-B73D-43F3-A541-2B6983FD54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A0339F-753B-4637-B69E-6DEDD78788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2960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36C99-0383-4412-83DF-51E914403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D5714C-B433-4043-B2BD-B0DF029C3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7730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2018-03-13T13:38:05Z</dcterms:created>
  <dcterms:modified xsi:type="dcterms:W3CDTF">2018-03-13T13:38:09Z</dcterms:modified>
</cp:coreProperties>
</file>