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4692" autoAdjust="0"/>
  </p:normalViewPr>
  <p:slideViewPr>
    <p:cSldViewPr snapToGrid="0">
      <p:cViewPr varScale="1">
        <p:scale>
          <a:sx n="69" d="100"/>
          <a:sy n="69" d="100"/>
        </p:scale>
        <p:origin x="72" y="2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</c:v>
                </c:pt>
                <c:pt idx="1">
                  <c:v>15</c:v>
                </c:pt>
                <c:pt idx="2">
                  <c:v>2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19-4CED-A3E2-54740AADA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CB1D-839E-4849-8CE7-469D42BDC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339426-FFE4-40CD-BA79-3959644064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4370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8F24E-489F-4A1B-9ABC-440399D85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987E1-7A60-4937-8E6B-F97F8E604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5092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2018-03-13T12:35:36Z</dcterms:created>
  <dcterms:modified xsi:type="dcterms:W3CDTF">2018-03-13T12:35:41Z</dcterms:modified>
</cp:coreProperties>
</file>