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5CDBA-B862-414A-A61C-2A803AB96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CE43DB-D49B-49B3-8495-AE8056AD37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1803416"/>
              </p:ext>
            </p:extLst>
          </p:nvPr>
        </p:nvGraphicFramePr>
        <p:xfrm>
          <a:off x="457200" y="1731963"/>
          <a:ext cx="8229601" cy="1798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23547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040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918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342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6063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767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5153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986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9606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4847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66754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5961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1460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9969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515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@WildDiscoveryME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0.5952%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499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@Barakat_Travel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429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D56E2E-F0EC-4B42-A916-3A0AE592A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06395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2018-03-13T13:55:03Z</dcterms:created>
  <dcterms:modified xsi:type="dcterms:W3CDTF">2018-03-13T13:55:11Z</dcterms:modified>
</cp:coreProperties>
</file>