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B7264-CF63-4A49-92FB-3BC636997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4E19D7-DA91-4EE7-9C96-EF97EAB849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745357"/>
              </p:ext>
            </p:extLst>
          </p:nvPr>
        </p:nvGraphicFramePr>
        <p:xfrm>
          <a:off x="457200" y="1731963"/>
          <a:ext cx="8188452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4961319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4993992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903309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00321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55149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840049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5435696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8684162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774509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2347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602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satguru_travel_lebanon (Satguru Travel Lebanon)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6.1160%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04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wilddiscoveryme (Wild Discovery)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1.4125%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155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barakattravel (Barakat Travel)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0.9622%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224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tania.travel (Tania Travel)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1.4308%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524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F4C16A-5A3C-4E6D-96F6-9DD016736A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526371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85</Words>
  <Application>Microsoft Office PowerPoint</Application>
  <PresentationFormat>On-screen Show (4:3)</PresentationFormat>
  <Paragraphs>52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2018-03-13T12:01:25Z</dcterms:created>
  <dcterms:modified xsi:type="dcterms:W3CDTF">2018-03-13T12:01:35Z</dcterms:modified>
</cp:coreProperties>
</file>