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98B7-46BE-44CA-B0AA-9B4483C0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DE9E4-EDBB-4F99-BB66-28DFF54B5D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324468"/>
              </p:ext>
            </p:extLst>
          </p:nvPr>
        </p:nvGraphicFramePr>
        <p:xfrm>
          <a:off x="457200" y="1731963"/>
          <a:ext cx="821314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44074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29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173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49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417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96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895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37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40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83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277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001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925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89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20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892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289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58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974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541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04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66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720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869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76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Wild Discovery Travel &amp;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4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Tania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Barakat Travel &amp; Holidays - Travel 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1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Satguru Travel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84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598E5-0833-462A-B2F3-67EFF6A54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06971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2018-03-13T10:21:52Z</dcterms:created>
  <dcterms:modified xsi:type="dcterms:W3CDTF">2018-03-13T10:22:28Z</dcterms:modified>
</cp:coreProperties>
</file>