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A80D-FA01-4372-897F-775283F31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5FC32-5263-47D9-A05D-2346B6D6A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2283"/>
              </p:ext>
            </p:extLst>
          </p:nvPr>
        </p:nvGraphicFramePr>
        <p:xfrm>
          <a:off x="457200" y="1731963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93946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549024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20469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890921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89459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21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5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45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1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535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6FD73-98D1-4694-BAA9-EC84F73AA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83124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Network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</dc:title>
  <dc:creator>Administrator</dc:creator>
  <cp:lastModifiedBy>Administrator</cp:lastModifiedBy>
  <cp:revision>1</cp:revision>
  <dcterms:created xsi:type="dcterms:W3CDTF">2018-03-13T04:15:21Z</dcterms:created>
  <dcterms:modified xsi:type="dcterms:W3CDTF">2018-03-13T04:15:27Z</dcterms:modified>
</cp:coreProperties>
</file>