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3605-47C1-9F23-8320327D92A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3605-47C1-9F23-8320327D92A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Sheet1!$D$2:$D$4</c:f>
            </c:numRef>
          </c:val>
          <c:extLst>
            <c:ext xmlns:c16="http://schemas.microsoft.com/office/drawing/2014/chart" uri="{C3380CC4-5D6E-409C-BE32-E72D297353CC}">
              <c16:uniqueId val="{00000002-3605-47C1-9F23-8320327D92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3519536"/>
        <c:axId val="273519864"/>
      </c:barChart>
      <c:catAx>
        <c:axId val="273519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519864"/>
        <c:crosses val="autoZero"/>
        <c:auto val="1"/>
        <c:lblAlgn val="ctr"/>
        <c:lblOffset val="100"/>
        <c:noMultiLvlLbl val="0"/>
      </c:catAx>
      <c:valAx>
        <c:axId val="273519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519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9EE82-A48E-4ED4-8713-7D669A331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80968F-88E9-4A11-9885-F4166238C6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67384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33096B-F50F-487A-97D9-4D377F9D47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40713F-3E45-4C2D-90E2-7C7980CDF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9572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 Per Profile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</dc:title>
  <dc:creator>Administrator</dc:creator>
  <cp:lastModifiedBy>Administrator</cp:lastModifiedBy>
  <cp:revision>1</cp:revision>
  <dcterms:created xsi:type="dcterms:W3CDTF">2018-03-12T14:30:55Z</dcterms:created>
  <dcterms:modified xsi:type="dcterms:W3CDTF">2018-03-12T14:31:02Z</dcterms:modified>
</cp:coreProperties>
</file>