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8A0EF-5FEB-4879-BF10-724DF33BE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YouTube E3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5A062-0414-4C77-9083-DC2E7AE32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750751"/>
              </p:ext>
            </p:extLst>
          </p:nvPr>
        </p:nvGraphicFramePr>
        <p:xfrm>
          <a:off x="457200" y="1731963"/>
          <a:ext cx="8229599" cy="258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588970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2690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693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267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6685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763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312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51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837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1101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042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9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Hilti Österreich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66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Hilti Nederland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Hilti Deutschland, Österreich, 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10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Hilti 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5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Hilti Polska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63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8CC05-80A0-41E4-A3D3-782D7D4CF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01/01/2022 - 07/18/2022</a:t>
            </a:r>
          </a:p>
        </p:txBody>
      </p:sp>
    </p:spTree>
    <p:extLst>
      <p:ext uri="{BB962C8B-B14F-4D97-AF65-F5344CB8AC3E}">
        <p14:creationId xmlns:p14="http://schemas.microsoft.com/office/powerpoint/2010/main" val="8020808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103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Private Key Metrics Table | YouTube E3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Key Metrics Table | YouTube E3</dc:title>
  <dc:creator>Administrator</dc:creator>
  <cp:lastModifiedBy>Administrator</cp:lastModifiedBy>
  <cp:revision>1</cp:revision>
  <dcterms:created xsi:type="dcterms:W3CDTF">2022-07-20T09:35:28Z</dcterms:created>
  <dcterms:modified xsi:type="dcterms:W3CDTF">2022-07-20T09:35:41Z</dcterms:modified>
</cp:coreProperties>
</file>